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embeddedFontLst>
    <p:embeddedFont>
      <p:font typeface="Lustria" panose="020B0604020202020204" charset="0"/>
      <p:regular r:id="rId21"/>
    </p:embeddedFont>
    <p:embeddedFont>
      <p:font typeface="Open Sans" panose="020B060603050402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h1E3+h4EL3IsPlSu6OPS6d6g/DG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8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 name="Google Shape;318;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 name="Google Shape;329;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 name="Google Shape;355;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0"/>
          <p:cNvSpPr txBox="1">
            <a:spLocks noGrp="1"/>
          </p:cNvSpPr>
          <p:nvPr>
            <p:ph type="ctrTitle"/>
          </p:nvPr>
        </p:nvSpPr>
        <p:spPr>
          <a:xfrm>
            <a:off x="678426" y="889820"/>
            <a:ext cx="9989574" cy="359860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5400"/>
              <a:buFont typeface="Open Sans"/>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0"/>
          <p:cNvSpPr txBox="1">
            <a:spLocks noGrp="1"/>
          </p:cNvSpPr>
          <p:nvPr>
            <p:ph type="subTitle" idx="1"/>
          </p:nvPr>
        </p:nvSpPr>
        <p:spPr>
          <a:xfrm>
            <a:off x="678426" y="4488426"/>
            <a:ext cx="6991776" cy="1302774"/>
          </a:xfrm>
          <a:prstGeom prst="rect">
            <a:avLst/>
          </a:prstGeom>
          <a:noFill/>
          <a:ln>
            <a:noFill/>
          </a:ln>
        </p:spPr>
        <p:txBody>
          <a:bodyPr spcFirstLastPara="1" wrap="square" lIns="91425" tIns="45700" rIns="91425" bIns="45700" anchor="b" anchorCtr="0">
            <a:normAutofit/>
          </a:bodyPr>
          <a:lstStyle>
            <a:lvl1pPr lvl="0" algn="l">
              <a:lnSpc>
                <a:spcPct val="120000"/>
              </a:lnSpc>
              <a:spcBef>
                <a:spcPts val="1000"/>
              </a:spcBef>
              <a:spcAft>
                <a:spcPts val="0"/>
              </a:spcAft>
              <a:buClr>
                <a:schemeClr val="dk1"/>
              </a:buClr>
              <a:buSzPts val="2000"/>
              <a:buNone/>
              <a:defRPr sz="2000"/>
            </a:lvl1pPr>
            <a:lvl2pPr lvl="1" algn="ctr">
              <a:lnSpc>
                <a:spcPct val="120000"/>
              </a:lnSpc>
              <a:spcBef>
                <a:spcPts val="500"/>
              </a:spcBef>
              <a:spcAft>
                <a:spcPts val="0"/>
              </a:spcAft>
              <a:buClr>
                <a:schemeClr val="dk1"/>
              </a:buClr>
              <a:buSzPts val="2000"/>
              <a:buNone/>
              <a:defRPr sz="2000"/>
            </a:lvl2pPr>
            <a:lvl3pPr lvl="2" algn="ctr">
              <a:lnSpc>
                <a:spcPct val="120000"/>
              </a:lnSpc>
              <a:spcBef>
                <a:spcPts val="500"/>
              </a:spcBef>
              <a:spcAft>
                <a:spcPts val="0"/>
              </a:spcAft>
              <a:buClr>
                <a:schemeClr val="dk1"/>
              </a:buClr>
              <a:buSzPts val="1800"/>
              <a:buNone/>
              <a:defRPr sz="1800"/>
            </a:lvl3pPr>
            <a:lvl4pPr lvl="3" algn="ctr">
              <a:lnSpc>
                <a:spcPct val="120000"/>
              </a:lnSpc>
              <a:spcBef>
                <a:spcPts val="500"/>
              </a:spcBef>
              <a:spcAft>
                <a:spcPts val="0"/>
              </a:spcAft>
              <a:buClr>
                <a:schemeClr val="dk1"/>
              </a:buClr>
              <a:buSzPts val="1600"/>
              <a:buNone/>
              <a:defRPr sz="1600"/>
            </a:lvl4pPr>
            <a:lvl5pPr lvl="4" algn="ctr">
              <a:lnSpc>
                <a:spcPct val="12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 name="Google Shape;16;p20"/>
          <p:cNvSpPr txBox="1">
            <a:spLocks noGrp="1"/>
          </p:cNvSpPr>
          <p:nvPr>
            <p:ph type="dt" idx="10"/>
          </p:nvPr>
        </p:nvSpPr>
        <p:spPr>
          <a:xfrm>
            <a:off x="8369448" y="6356350"/>
            <a:ext cx="259259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0"/>
          <p:cNvSpPr txBox="1">
            <a:spLocks noGrp="1"/>
          </p:cNvSpPr>
          <p:nvPr>
            <p:ph type="ftr" idx="11"/>
          </p:nvPr>
        </p:nvSpPr>
        <p:spPr>
          <a:xfrm>
            <a:off x="715383" y="6356350"/>
            <a:ext cx="453972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0"/>
          <p:cNvSpPr txBox="1">
            <a:spLocks noGrp="1"/>
          </p:cNvSpPr>
          <p:nvPr>
            <p:ph type="sldNum" idx="12"/>
          </p:nvPr>
        </p:nvSpPr>
        <p:spPr>
          <a:xfrm>
            <a:off x="10919012" y="6356350"/>
            <a:ext cx="67235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29"/>
          <p:cNvSpPr txBox="1">
            <a:spLocks noGrp="1"/>
          </p:cNvSpPr>
          <p:nvPr>
            <p:ph type="title"/>
          </p:nvPr>
        </p:nvSpPr>
        <p:spPr>
          <a:xfrm>
            <a:off x="700635" y="922096"/>
            <a:ext cx="10691265" cy="137103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9"/>
          <p:cNvSpPr txBox="1">
            <a:spLocks noGrp="1"/>
          </p:cNvSpPr>
          <p:nvPr>
            <p:ph type="body" idx="1"/>
          </p:nvPr>
        </p:nvSpPr>
        <p:spPr>
          <a:xfrm rot="5400000">
            <a:off x="4228224" y="-1234462"/>
            <a:ext cx="3636088" cy="10691265"/>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29"/>
          <p:cNvSpPr txBox="1">
            <a:spLocks noGrp="1"/>
          </p:cNvSpPr>
          <p:nvPr>
            <p:ph type="dt" idx="10"/>
          </p:nvPr>
        </p:nvSpPr>
        <p:spPr>
          <a:xfrm>
            <a:off x="8369448" y="6356350"/>
            <a:ext cx="259259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9"/>
          <p:cNvSpPr txBox="1">
            <a:spLocks noGrp="1"/>
          </p:cNvSpPr>
          <p:nvPr>
            <p:ph type="ftr" idx="11"/>
          </p:nvPr>
        </p:nvSpPr>
        <p:spPr>
          <a:xfrm>
            <a:off x="715383" y="6356350"/>
            <a:ext cx="453972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9"/>
          <p:cNvSpPr txBox="1">
            <a:spLocks noGrp="1"/>
          </p:cNvSpPr>
          <p:nvPr>
            <p:ph type="sldNum" idx="12"/>
          </p:nvPr>
        </p:nvSpPr>
        <p:spPr>
          <a:xfrm>
            <a:off x="10919012" y="6356350"/>
            <a:ext cx="67235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30"/>
          <p:cNvSpPr txBox="1">
            <a:spLocks noGrp="1"/>
          </p:cNvSpPr>
          <p:nvPr>
            <p:ph type="title"/>
          </p:nvPr>
        </p:nvSpPr>
        <p:spPr>
          <a:xfrm rot="5400000">
            <a:off x="7924366" y="2315931"/>
            <a:ext cx="4984956" cy="2349043"/>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30"/>
          <p:cNvSpPr txBox="1">
            <a:spLocks noGrp="1"/>
          </p:cNvSpPr>
          <p:nvPr>
            <p:ph type="body" idx="1"/>
          </p:nvPr>
        </p:nvSpPr>
        <p:spPr>
          <a:xfrm rot="5400000">
            <a:off x="2547783" y="-711610"/>
            <a:ext cx="4984956" cy="8404122"/>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30"/>
          <p:cNvSpPr txBox="1">
            <a:spLocks noGrp="1"/>
          </p:cNvSpPr>
          <p:nvPr>
            <p:ph type="dt" idx="10"/>
          </p:nvPr>
        </p:nvSpPr>
        <p:spPr>
          <a:xfrm>
            <a:off x="8369448" y="6356350"/>
            <a:ext cx="259259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0"/>
          <p:cNvSpPr txBox="1">
            <a:spLocks noGrp="1"/>
          </p:cNvSpPr>
          <p:nvPr>
            <p:ph type="ftr" idx="11"/>
          </p:nvPr>
        </p:nvSpPr>
        <p:spPr>
          <a:xfrm>
            <a:off x="715383" y="6356350"/>
            <a:ext cx="453972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0"/>
          <p:cNvSpPr txBox="1">
            <a:spLocks noGrp="1"/>
          </p:cNvSpPr>
          <p:nvPr>
            <p:ph type="sldNum" idx="12"/>
          </p:nvPr>
        </p:nvSpPr>
        <p:spPr>
          <a:xfrm>
            <a:off x="10919012" y="6356350"/>
            <a:ext cx="67235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1"/>
          <p:cNvSpPr txBox="1">
            <a:spLocks noGrp="1"/>
          </p:cNvSpPr>
          <p:nvPr>
            <p:ph type="title"/>
          </p:nvPr>
        </p:nvSpPr>
        <p:spPr>
          <a:xfrm>
            <a:off x="700635" y="922096"/>
            <a:ext cx="10691265" cy="137103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1"/>
          <p:cNvSpPr txBox="1">
            <a:spLocks noGrp="1"/>
          </p:cNvSpPr>
          <p:nvPr>
            <p:ph type="body" idx="1"/>
          </p:nvPr>
        </p:nvSpPr>
        <p:spPr>
          <a:xfrm>
            <a:off x="700635" y="2293126"/>
            <a:ext cx="10691265" cy="3636088"/>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21"/>
          <p:cNvSpPr txBox="1">
            <a:spLocks noGrp="1"/>
          </p:cNvSpPr>
          <p:nvPr>
            <p:ph type="dt" idx="10"/>
          </p:nvPr>
        </p:nvSpPr>
        <p:spPr>
          <a:xfrm>
            <a:off x="8369448" y="6356350"/>
            <a:ext cx="259259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1"/>
          <p:cNvSpPr txBox="1">
            <a:spLocks noGrp="1"/>
          </p:cNvSpPr>
          <p:nvPr>
            <p:ph type="ftr" idx="11"/>
          </p:nvPr>
        </p:nvSpPr>
        <p:spPr>
          <a:xfrm>
            <a:off x="715383" y="6356350"/>
            <a:ext cx="453972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1"/>
          <p:cNvSpPr txBox="1">
            <a:spLocks noGrp="1"/>
          </p:cNvSpPr>
          <p:nvPr>
            <p:ph type="sldNum" idx="12"/>
          </p:nvPr>
        </p:nvSpPr>
        <p:spPr>
          <a:xfrm>
            <a:off x="10919012" y="6356350"/>
            <a:ext cx="67235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22"/>
          <p:cNvSpPr txBox="1">
            <a:spLocks noGrp="1"/>
          </p:cNvSpPr>
          <p:nvPr>
            <p:ph type="title"/>
          </p:nvPr>
        </p:nvSpPr>
        <p:spPr>
          <a:xfrm>
            <a:off x="700635" y="922096"/>
            <a:ext cx="10691265" cy="112793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2"/>
          <p:cNvSpPr txBox="1">
            <a:spLocks noGrp="1"/>
          </p:cNvSpPr>
          <p:nvPr>
            <p:ph type="body" idx="1"/>
          </p:nvPr>
        </p:nvSpPr>
        <p:spPr>
          <a:xfrm>
            <a:off x="715383" y="2128684"/>
            <a:ext cx="5304417" cy="3844414"/>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2"/>
          <p:cNvSpPr txBox="1">
            <a:spLocks noGrp="1"/>
          </p:cNvSpPr>
          <p:nvPr>
            <p:ph type="body" idx="2"/>
          </p:nvPr>
        </p:nvSpPr>
        <p:spPr>
          <a:xfrm>
            <a:off x="6172200" y="2128684"/>
            <a:ext cx="5219700" cy="3844414"/>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2"/>
          <p:cNvSpPr txBox="1">
            <a:spLocks noGrp="1"/>
          </p:cNvSpPr>
          <p:nvPr>
            <p:ph type="dt" idx="10"/>
          </p:nvPr>
        </p:nvSpPr>
        <p:spPr>
          <a:xfrm>
            <a:off x="8369448" y="6356350"/>
            <a:ext cx="259259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2"/>
          <p:cNvSpPr txBox="1">
            <a:spLocks noGrp="1"/>
          </p:cNvSpPr>
          <p:nvPr>
            <p:ph type="ftr" idx="11"/>
          </p:nvPr>
        </p:nvSpPr>
        <p:spPr>
          <a:xfrm>
            <a:off x="715383" y="6356350"/>
            <a:ext cx="453972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2"/>
          <p:cNvSpPr txBox="1">
            <a:spLocks noGrp="1"/>
          </p:cNvSpPr>
          <p:nvPr>
            <p:ph type="sldNum" idx="12"/>
          </p:nvPr>
        </p:nvSpPr>
        <p:spPr>
          <a:xfrm>
            <a:off x="10919012" y="6356350"/>
            <a:ext cx="67235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23"/>
          <p:cNvSpPr txBox="1">
            <a:spLocks noGrp="1"/>
          </p:cNvSpPr>
          <p:nvPr>
            <p:ph type="dt" idx="10"/>
          </p:nvPr>
        </p:nvSpPr>
        <p:spPr>
          <a:xfrm>
            <a:off x="8369448" y="6356350"/>
            <a:ext cx="259259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3"/>
          <p:cNvSpPr txBox="1">
            <a:spLocks noGrp="1"/>
          </p:cNvSpPr>
          <p:nvPr>
            <p:ph type="ftr" idx="11"/>
          </p:nvPr>
        </p:nvSpPr>
        <p:spPr>
          <a:xfrm>
            <a:off x="715383" y="6356350"/>
            <a:ext cx="453972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3"/>
          <p:cNvSpPr txBox="1">
            <a:spLocks noGrp="1"/>
          </p:cNvSpPr>
          <p:nvPr>
            <p:ph type="sldNum" idx="12"/>
          </p:nvPr>
        </p:nvSpPr>
        <p:spPr>
          <a:xfrm>
            <a:off x="10919012" y="6356350"/>
            <a:ext cx="67235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24"/>
          <p:cNvSpPr txBox="1">
            <a:spLocks noGrp="1"/>
          </p:cNvSpPr>
          <p:nvPr>
            <p:ph type="title"/>
          </p:nvPr>
        </p:nvSpPr>
        <p:spPr>
          <a:xfrm>
            <a:off x="715383" y="1709738"/>
            <a:ext cx="10632067" cy="2852737"/>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6000"/>
              <a:buFont typeface="Open San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4"/>
          <p:cNvSpPr txBox="1">
            <a:spLocks noGrp="1"/>
          </p:cNvSpPr>
          <p:nvPr>
            <p:ph type="body" idx="1"/>
          </p:nvPr>
        </p:nvSpPr>
        <p:spPr>
          <a:xfrm>
            <a:off x="715383" y="4589463"/>
            <a:ext cx="10632067"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rgbClr val="888888"/>
              </a:buClr>
              <a:buSzPts val="2400"/>
              <a:buNone/>
              <a:defRPr sz="2400">
                <a:solidFill>
                  <a:srgbClr val="888888"/>
                </a:solidFill>
              </a:defRPr>
            </a:lvl1pPr>
            <a:lvl2pPr marL="914400" lvl="1" indent="-228600" algn="l">
              <a:lnSpc>
                <a:spcPct val="120000"/>
              </a:lnSpc>
              <a:spcBef>
                <a:spcPts val="500"/>
              </a:spcBef>
              <a:spcAft>
                <a:spcPts val="0"/>
              </a:spcAft>
              <a:buClr>
                <a:srgbClr val="888888"/>
              </a:buClr>
              <a:buSzPts val="2000"/>
              <a:buNone/>
              <a:defRPr sz="2000">
                <a:solidFill>
                  <a:srgbClr val="888888"/>
                </a:solidFill>
              </a:defRPr>
            </a:lvl2pPr>
            <a:lvl3pPr marL="1371600" lvl="2" indent="-228600" algn="l">
              <a:lnSpc>
                <a:spcPct val="120000"/>
              </a:lnSpc>
              <a:spcBef>
                <a:spcPts val="500"/>
              </a:spcBef>
              <a:spcAft>
                <a:spcPts val="0"/>
              </a:spcAft>
              <a:buClr>
                <a:srgbClr val="888888"/>
              </a:buClr>
              <a:buSzPts val="1800"/>
              <a:buNone/>
              <a:defRPr sz="1800">
                <a:solidFill>
                  <a:srgbClr val="888888"/>
                </a:solidFill>
              </a:defRPr>
            </a:lvl3pPr>
            <a:lvl4pPr marL="1828800" lvl="3" indent="-228600" algn="l">
              <a:lnSpc>
                <a:spcPct val="120000"/>
              </a:lnSpc>
              <a:spcBef>
                <a:spcPts val="500"/>
              </a:spcBef>
              <a:spcAft>
                <a:spcPts val="0"/>
              </a:spcAft>
              <a:buClr>
                <a:srgbClr val="888888"/>
              </a:buClr>
              <a:buSzPts val="1600"/>
              <a:buNone/>
              <a:defRPr sz="1600">
                <a:solidFill>
                  <a:srgbClr val="888888"/>
                </a:solidFill>
              </a:defRPr>
            </a:lvl4pPr>
            <a:lvl5pPr marL="2286000" lvl="4" indent="-228600" algn="l">
              <a:lnSpc>
                <a:spcPct val="12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24"/>
          <p:cNvSpPr txBox="1">
            <a:spLocks noGrp="1"/>
          </p:cNvSpPr>
          <p:nvPr>
            <p:ph type="dt" idx="10"/>
          </p:nvPr>
        </p:nvSpPr>
        <p:spPr>
          <a:xfrm>
            <a:off x="8369448" y="6356350"/>
            <a:ext cx="259259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4"/>
          <p:cNvSpPr txBox="1">
            <a:spLocks noGrp="1"/>
          </p:cNvSpPr>
          <p:nvPr>
            <p:ph type="ftr" idx="11"/>
          </p:nvPr>
        </p:nvSpPr>
        <p:spPr>
          <a:xfrm>
            <a:off x="715383" y="6356350"/>
            <a:ext cx="453972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4"/>
          <p:cNvSpPr txBox="1">
            <a:spLocks noGrp="1"/>
          </p:cNvSpPr>
          <p:nvPr>
            <p:ph type="sldNum" idx="12"/>
          </p:nvPr>
        </p:nvSpPr>
        <p:spPr>
          <a:xfrm>
            <a:off x="10919012" y="6356350"/>
            <a:ext cx="67235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25"/>
          <p:cNvSpPr txBox="1">
            <a:spLocks noGrp="1"/>
          </p:cNvSpPr>
          <p:nvPr>
            <p:ph type="title"/>
          </p:nvPr>
        </p:nvSpPr>
        <p:spPr>
          <a:xfrm>
            <a:off x="685887" y="929148"/>
            <a:ext cx="10640005" cy="76154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5"/>
          <p:cNvSpPr txBox="1">
            <a:spLocks noGrp="1"/>
          </p:cNvSpPr>
          <p:nvPr>
            <p:ph type="body" idx="1"/>
          </p:nvPr>
        </p:nvSpPr>
        <p:spPr>
          <a:xfrm>
            <a:off x="715384" y="1681163"/>
            <a:ext cx="5282192" cy="657225"/>
          </a:xfrm>
          <a:prstGeom prst="rect">
            <a:avLst/>
          </a:prstGeom>
          <a:noFill/>
          <a:ln>
            <a:noFill/>
          </a:ln>
        </p:spPr>
        <p:txBody>
          <a:bodyPr spcFirstLastPara="1" wrap="square" lIns="91425" tIns="45700" rIns="91425" bIns="45700" anchor="b" anchorCtr="0">
            <a:normAutofit/>
          </a:bodyPr>
          <a:lstStyle>
            <a:lvl1pPr marL="457200" lvl="0" indent="-228600" algn="l">
              <a:lnSpc>
                <a:spcPct val="120000"/>
              </a:lnSpc>
              <a:spcBef>
                <a:spcPts val="1000"/>
              </a:spcBef>
              <a:spcAft>
                <a:spcPts val="0"/>
              </a:spcAft>
              <a:buClr>
                <a:schemeClr val="dk1"/>
              </a:buClr>
              <a:buSzPts val="1600"/>
              <a:buNone/>
              <a:defRPr sz="1600" b="1">
                <a:latin typeface="Open Sans"/>
                <a:ea typeface="Open Sans"/>
                <a:cs typeface="Open Sans"/>
                <a:sym typeface="Open Sans"/>
              </a:defRPr>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20000"/>
              </a:lnSpc>
              <a:spcBef>
                <a:spcPts val="500"/>
              </a:spcBef>
              <a:spcAft>
                <a:spcPts val="0"/>
              </a:spcAft>
              <a:buClr>
                <a:schemeClr val="dk1"/>
              </a:buClr>
              <a:buSzPts val="1800"/>
              <a:buNone/>
              <a:defRPr sz="1800" b="1"/>
            </a:lvl3pPr>
            <a:lvl4pPr marL="1828800" lvl="3" indent="-228600" algn="l">
              <a:lnSpc>
                <a:spcPct val="120000"/>
              </a:lnSpc>
              <a:spcBef>
                <a:spcPts val="500"/>
              </a:spcBef>
              <a:spcAft>
                <a:spcPts val="0"/>
              </a:spcAft>
              <a:buClr>
                <a:schemeClr val="dk1"/>
              </a:buClr>
              <a:buSzPts val="1600"/>
              <a:buNone/>
              <a:defRPr sz="1600" b="1"/>
            </a:lvl4pPr>
            <a:lvl5pPr marL="2286000" lvl="4" indent="-228600" algn="l">
              <a:lnSpc>
                <a:spcPct val="12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5"/>
          <p:cNvSpPr txBox="1">
            <a:spLocks noGrp="1"/>
          </p:cNvSpPr>
          <p:nvPr>
            <p:ph type="body" idx="2"/>
          </p:nvPr>
        </p:nvSpPr>
        <p:spPr>
          <a:xfrm>
            <a:off x="715384" y="2505075"/>
            <a:ext cx="5282192" cy="342377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5"/>
          <p:cNvSpPr txBox="1">
            <a:spLocks noGrp="1"/>
          </p:cNvSpPr>
          <p:nvPr>
            <p:ph type="body" idx="3"/>
          </p:nvPr>
        </p:nvSpPr>
        <p:spPr>
          <a:xfrm>
            <a:off x="6172200" y="1681163"/>
            <a:ext cx="5183188" cy="657225"/>
          </a:xfrm>
          <a:prstGeom prst="rect">
            <a:avLst/>
          </a:prstGeom>
          <a:noFill/>
          <a:ln>
            <a:noFill/>
          </a:ln>
        </p:spPr>
        <p:txBody>
          <a:bodyPr spcFirstLastPara="1" wrap="square" lIns="91425" tIns="45700" rIns="91425" bIns="45700" anchor="b" anchorCtr="0">
            <a:normAutofit/>
          </a:bodyPr>
          <a:lstStyle>
            <a:lvl1pPr marL="457200" lvl="0" indent="-228600" algn="l">
              <a:lnSpc>
                <a:spcPct val="120000"/>
              </a:lnSpc>
              <a:spcBef>
                <a:spcPts val="1000"/>
              </a:spcBef>
              <a:spcAft>
                <a:spcPts val="0"/>
              </a:spcAft>
              <a:buClr>
                <a:schemeClr val="dk1"/>
              </a:buClr>
              <a:buSzPts val="1600"/>
              <a:buNone/>
              <a:defRPr sz="1600" b="1">
                <a:latin typeface="Open Sans"/>
                <a:ea typeface="Open Sans"/>
                <a:cs typeface="Open Sans"/>
                <a:sym typeface="Open Sans"/>
              </a:defRPr>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20000"/>
              </a:lnSpc>
              <a:spcBef>
                <a:spcPts val="500"/>
              </a:spcBef>
              <a:spcAft>
                <a:spcPts val="0"/>
              </a:spcAft>
              <a:buClr>
                <a:schemeClr val="dk1"/>
              </a:buClr>
              <a:buSzPts val="1800"/>
              <a:buNone/>
              <a:defRPr sz="1800" b="1"/>
            </a:lvl3pPr>
            <a:lvl4pPr marL="1828800" lvl="3" indent="-228600" algn="l">
              <a:lnSpc>
                <a:spcPct val="120000"/>
              </a:lnSpc>
              <a:spcBef>
                <a:spcPts val="500"/>
              </a:spcBef>
              <a:spcAft>
                <a:spcPts val="0"/>
              </a:spcAft>
              <a:buClr>
                <a:schemeClr val="dk1"/>
              </a:buClr>
              <a:buSzPts val="1600"/>
              <a:buNone/>
              <a:defRPr sz="1600" b="1"/>
            </a:lvl4pPr>
            <a:lvl5pPr marL="2286000" lvl="4" indent="-228600" algn="l">
              <a:lnSpc>
                <a:spcPct val="12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5"/>
          <p:cNvSpPr txBox="1">
            <a:spLocks noGrp="1"/>
          </p:cNvSpPr>
          <p:nvPr>
            <p:ph type="body" idx="4"/>
          </p:nvPr>
        </p:nvSpPr>
        <p:spPr>
          <a:xfrm>
            <a:off x="6172200" y="2505075"/>
            <a:ext cx="5183188" cy="342377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5"/>
          <p:cNvSpPr txBox="1">
            <a:spLocks noGrp="1"/>
          </p:cNvSpPr>
          <p:nvPr>
            <p:ph type="dt" idx="10"/>
          </p:nvPr>
        </p:nvSpPr>
        <p:spPr>
          <a:xfrm>
            <a:off x="8369448" y="6356350"/>
            <a:ext cx="259259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5"/>
          <p:cNvSpPr txBox="1">
            <a:spLocks noGrp="1"/>
          </p:cNvSpPr>
          <p:nvPr>
            <p:ph type="ftr" idx="11"/>
          </p:nvPr>
        </p:nvSpPr>
        <p:spPr>
          <a:xfrm>
            <a:off x="715383" y="6356350"/>
            <a:ext cx="453972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5"/>
          <p:cNvSpPr txBox="1">
            <a:spLocks noGrp="1"/>
          </p:cNvSpPr>
          <p:nvPr>
            <p:ph type="sldNum" idx="12"/>
          </p:nvPr>
        </p:nvSpPr>
        <p:spPr>
          <a:xfrm>
            <a:off x="10919012" y="6356350"/>
            <a:ext cx="67235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26"/>
          <p:cNvSpPr txBox="1">
            <a:spLocks noGrp="1"/>
          </p:cNvSpPr>
          <p:nvPr>
            <p:ph type="title"/>
          </p:nvPr>
        </p:nvSpPr>
        <p:spPr>
          <a:xfrm>
            <a:off x="700635" y="922096"/>
            <a:ext cx="10691265" cy="137103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6"/>
          <p:cNvSpPr txBox="1">
            <a:spLocks noGrp="1"/>
          </p:cNvSpPr>
          <p:nvPr>
            <p:ph type="dt" idx="10"/>
          </p:nvPr>
        </p:nvSpPr>
        <p:spPr>
          <a:xfrm>
            <a:off x="8369448" y="6356350"/>
            <a:ext cx="259259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6"/>
          <p:cNvSpPr txBox="1">
            <a:spLocks noGrp="1"/>
          </p:cNvSpPr>
          <p:nvPr>
            <p:ph type="ftr" idx="11"/>
          </p:nvPr>
        </p:nvSpPr>
        <p:spPr>
          <a:xfrm>
            <a:off x="715383" y="6356350"/>
            <a:ext cx="453972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6"/>
          <p:cNvSpPr txBox="1">
            <a:spLocks noGrp="1"/>
          </p:cNvSpPr>
          <p:nvPr>
            <p:ph type="sldNum" idx="12"/>
          </p:nvPr>
        </p:nvSpPr>
        <p:spPr>
          <a:xfrm>
            <a:off x="10919012" y="6356350"/>
            <a:ext cx="67235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sp>
        <p:nvSpPr>
          <p:cNvPr id="57" name="Google Shape;57;p27"/>
          <p:cNvSpPr txBox="1">
            <a:spLocks noGrp="1"/>
          </p:cNvSpPr>
          <p:nvPr>
            <p:ph type="title"/>
          </p:nvPr>
        </p:nvSpPr>
        <p:spPr>
          <a:xfrm>
            <a:off x="678426" y="781665"/>
            <a:ext cx="4093599" cy="1223452"/>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3200"/>
              <a:buFont typeface="Open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120000"/>
              </a:lnSpc>
              <a:spcBef>
                <a:spcPts val="1000"/>
              </a:spcBef>
              <a:spcAft>
                <a:spcPts val="0"/>
              </a:spcAft>
              <a:buClr>
                <a:schemeClr val="dk1"/>
              </a:buClr>
              <a:buSzPts val="3200"/>
              <a:buChar char="•"/>
              <a:defRPr sz="3200"/>
            </a:lvl1pPr>
            <a:lvl2pPr marL="914400" lvl="1" indent="-406400" algn="l">
              <a:lnSpc>
                <a:spcPct val="120000"/>
              </a:lnSpc>
              <a:spcBef>
                <a:spcPts val="500"/>
              </a:spcBef>
              <a:spcAft>
                <a:spcPts val="0"/>
              </a:spcAft>
              <a:buClr>
                <a:schemeClr val="dk1"/>
              </a:buClr>
              <a:buSzPts val="2800"/>
              <a:buChar char="•"/>
              <a:defRPr sz="2800"/>
            </a:lvl2pPr>
            <a:lvl3pPr marL="1371600" lvl="2" indent="-381000" algn="l">
              <a:lnSpc>
                <a:spcPct val="120000"/>
              </a:lnSpc>
              <a:spcBef>
                <a:spcPts val="500"/>
              </a:spcBef>
              <a:spcAft>
                <a:spcPts val="0"/>
              </a:spcAft>
              <a:buClr>
                <a:schemeClr val="dk1"/>
              </a:buClr>
              <a:buSzPts val="2400"/>
              <a:buChar char="•"/>
              <a:defRPr sz="2400"/>
            </a:lvl3pPr>
            <a:lvl4pPr marL="1828800" lvl="3" indent="-355600" algn="l">
              <a:lnSpc>
                <a:spcPct val="120000"/>
              </a:lnSpc>
              <a:spcBef>
                <a:spcPts val="500"/>
              </a:spcBef>
              <a:spcAft>
                <a:spcPts val="0"/>
              </a:spcAft>
              <a:buClr>
                <a:schemeClr val="dk1"/>
              </a:buClr>
              <a:buSzPts val="2000"/>
              <a:buChar char="•"/>
              <a:defRPr sz="2000"/>
            </a:lvl4pPr>
            <a:lvl5pPr marL="2286000" lvl="4" indent="-355600" algn="l">
              <a:lnSpc>
                <a:spcPct val="12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27"/>
          <p:cNvSpPr txBox="1">
            <a:spLocks noGrp="1"/>
          </p:cNvSpPr>
          <p:nvPr>
            <p:ph type="body" idx="2"/>
          </p:nvPr>
        </p:nvSpPr>
        <p:spPr>
          <a:xfrm>
            <a:off x="688258" y="2315497"/>
            <a:ext cx="4093599" cy="355349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dk1"/>
              </a:buClr>
              <a:buSzPts val="1600"/>
              <a:buNone/>
              <a:defRPr sz="1600"/>
            </a:lvl1pPr>
            <a:lvl2pPr marL="914400" lvl="1" indent="-228600" algn="l">
              <a:lnSpc>
                <a:spcPct val="120000"/>
              </a:lnSpc>
              <a:spcBef>
                <a:spcPts val="500"/>
              </a:spcBef>
              <a:spcAft>
                <a:spcPts val="0"/>
              </a:spcAft>
              <a:buClr>
                <a:schemeClr val="dk1"/>
              </a:buClr>
              <a:buSzPts val="1400"/>
              <a:buNone/>
              <a:defRPr sz="1400"/>
            </a:lvl2pPr>
            <a:lvl3pPr marL="1371600" lvl="2" indent="-228600" algn="l">
              <a:lnSpc>
                <a:spcPct val="120000"/>
              </a:lnSpc>
              <a:spcBef>
                <a:spcPts val="500"/>
              </a:spcBef>
              <a:spcAft>
                <a:spcPts val="0"/>
              </a:spcAft>
              <a:buClr>
                <a:schemeClr val="dk1"/>
              </a:buClr>
              <a:buSzPts val="1200"/>
              <a:buNone/>
              <a:defRPr sz="1200"/>
            </a:lvl3pPr>
            <a:lvl4pPr marL="1828800" lvl="3" indent="-228600" algn="l">
              <a:lnSpc>
                <a:spcPct val="120000"/>
              </a:lnSpc>
              <a:spcBef>
                <a:spcPts val="500"/>
              </a:spcBef>
              <a:spcAft>
                <a:spcPts val="0"/>
              </a:spcAft>
              <a:buClr>
                <a:schemeClr val="dk1"/>
              </a:buClr>
              <a:buSzPts val="1000"/>
              <a:buNone/>
              <a:defRPr sz="1000"/>
            </a:lvl4pPr>
            <a:lvl5pPr marL="2286000" lvl="4" indent="-228600" algn="l">
              <a:lnSpc>
                <a:spcPct val="12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27"/>
          <p:cNvSpPr txBox="1">
            <a:spLocks noGrp="1"/>
          </p:cNvSpPr>
          <p:nvPr>
            <p:ph type="dt" idx="10"/>
          </p:nvPr>
        </p:nvSpPr>
        <p:spPr>
          <a:xfrm>
            <a:off x="8369448" y="6356350"/>
            <a:ext cx="259259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7"/>
          <p:cNvSpPr txBox="1">
            <a:spLocks noGrp="1"/>
          </p:cNvSpPr>
          <p:nvPr>
            <p:ph type="ftr" idx="11"/>
          </p:nvPr>
        </p:nvSpPr>
        <p:spPr>
          <a:xfrm>
            <a:off x="715383" y="6356350"/>
            <a:ext cx="453972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7"/>
          <p:cNvSpPr txBox="1">
            <a:spLocks noGrp="1"/>
          </p:cNvSpPr>
          <p:nvPr>
            <p:ph type="sldNum" idx="12"/>
          </p:nvPr>
        </p:nvSpPr>
        <p:spPr>
          <a:xfrm>
            <a:off x="10919012" y="6356350"/>
            <a:ext cx="67235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28"/>
          <p:cNvSpPr txBox="1">
            <a:spLocks noGrp="1"/>
          </p:cNvSpPr>
          <p:nvPr>
            <p:ph type="title"/>
          </p:nvPr>
        </p:nvSpPr>
        <p:spPr>
          <a:xfrm>
            <a:off x="683342" y="1066800"/>
            <a:ext cx="4103431" cy="131752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3200"/>
              <a:buFont typeface="Open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28"/>
          <p:cNvSpPr>
            <a:spLocks noGrp="1"/>
          </p:cNvSpPr>
          <p:nvPr>
            <p:ph type="pic" idx="2"/>
          </p:nvPr>
        </p:nvSpPr>
        <p:spPr>
          <a:xfrm>
            <a:off x="5183188" y="1066800"/>
            <a:ext cx="6172200" cy="4794250"/>
          </a:xfrm>
          <a:prstGeom prst="rect">
            <a:avLst/>
          </a:prstGeom>
          <a:noFill/>
          <a:ln>
            <a:noFill/>
          </a:ln>
        </p:spPr>
      </p:sp>
      <p:sp>
        <p:nvSpPr>
          <p:cNvPr id="66" name="Google Shape;66;p28"/>
          <p:cNvSpPr txBox="1">
            <a:spLocks noGrp="1"/>
          </p:cNvSpPr>
          <p:nvPr>
            <p:ph type="body" idx="1"/>
          </p:nvPr>
        </p:nvSpPr>
        <p:spPr>
          <a:xfrm>
            <a:off x="683342" y="2552700"/>
            <a:ext cx="4103431" cy="3316288"/>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dk1"/>
              </a:buClr>
              <a:buSzPts val="1600"/>
              <a:buNone/>
              <a:defRPr sz="1600"/>
            </a:lvl1pPr>
            <a:lvl2pPr marL="914400" lvl="1" indent="-228600" algn="l">
              <a:lnSpc>
                <a:spcPct val="120000"/>
              </a:lnSpc>
              <a:spcBef>
                <a:spcPts val="500"/>
              </a:spcBef>
              <a:spcAft>
                <a:spcPts val="0"/>
              </a:spcAft>
              <a:buClr>
                <a:schemeClr val="dk1"/>
              </a:buClr>
              <a:buSzPts val="1400"/>
              <a:buNone/>
              <a:defRPr sz="1400"/>
            </a:lvl2pPr>
            <a:lvl3pPr marL="1371600" lvl="2" indent="-228600" algn="l">
              <a:lnSpc>
                <a:spcPct val="120000"/>
              </a:lnSpc>
              <a:spcBef>
                <a:spcPts val="500"/>
              </a:spcBef>
              <a:spcAft>
                <a:spcPts val="0"/>
              </a:spcAft>
              <a:buClr>
                <a:schemeClr val="dk1"/>
              </a:buClr>
              <a:buSzPts val="1200"/>
              <a:buNone/>
              <a:defRPr sz="1200"/>
            </a:lvl3pPr>
            <a:lvl4pPr marL="1828800" lvl="3" indent="-228600" algn="l">
              <a:lnSpc>
                <a:spcPct val="120000"/>
              </a:lnSpc>
              <a:spcBef>
                <a:spcPts val="500"/>
              </a:spcBef>
              <a:spcAft>
                <a:spcPts val="0"/>
              </a:spcAft>
              <a:buClr>
                <a:schemeClr val="dk1"/>
              </a:buClr>
              <a:buSzPts val="1000"/>
              <a:buNone/>
              <a:defRPr sz="1000"/>
            </a:lvl4pPr>
            <a:lvl5pPr marL="2286000" lvl="4" indent="-228600" algn="l">
              <a:lnSpc>
                <a:spcPct val="12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28"/>
          <p:cNvSpPr txBox="1">
            <a:spLocks noGrp="1"/>
          </p:cNvSpPr>
          <p:nvPr>
            <p:ph type="dt" idx="10"/>
          </p:nvPr>
        </p:nvSpPr>
        <p:spPr>
          <a:xfrm>
            <a:off x="8369448" y="6356350"/>
            <a:ext cx="259259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8"/>
          <p:cNvSpPr txBox="1">
            <a:spLocks noGrp="1"/>
          </p:cNvSpPr>
          <p:nvPr>
            <p:ph type="ftr" idx="11"/>
          </p:nvPr>
        </p:nvSpPr>
        <p:spPr>
          <a:xfrm>
            <a:off x="715383" y="6356350"/>
            <a:ext cx="453972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8"/>
          <p:cNvSpPr txBox="1">
            <a:spLocks noGrp="1"/>
          </p:cNvSpPr>
          <p:nvPr>
            <p:ph type="sldNum" idx="12"/>
          </p:nvPr>
        </p:nvSpPr>
        <p:spPr>
          <a:xfrm>
            <a:off x="10919012" y="6356350"/>
            <a:ext cx="67235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700635" y="922096"/>
            <a:ext cx="10691265" cy="137103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dk1"/>
              </a:buClr>
              <a:buSzPts val="4000"/>
              <a:buFont typeface="Open Sans"/>
              <a:buNone/>
              <a:defRPr sz="40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9"/>
          <p:cNvSpPr txBox="1">
            <a:spLocks noGrp="1"/>
          </p:cNvSpPr>
          <p:nvPr>
            <p:ph type="body" idx="1"/>
          </p:nvPr>
        </p:nvSpPr>
        <p:spPr>
          <a:xfrm>
            <a:off x="700635" y="2293126"/>
            <a:ext cx="10691265" cy="3636088"/>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dk1"/>
              </a:buClr>
              <a:buSzPts val="2000"/>
              <a:buFont typeface="Arial"/>
              <a:buChar char="•"/>
              <a:defRPr sz="2000" b="0" i="0" u="none" strike="noStrike" cap="none">
                <a:solidFill>
                  <a:schemeClr val="dk1"/>
                </a:solidFill>
                <a:latin typeface="Lustria"/>
                <a:ea typeface="Lustria"/>
                <a:cs typeface="Lustria"/>
                <a:sym typeface="Lustria"/>
              </a:defRPr>
            </a:lvl1pPr>
            <a:lvl2pPr marL="914400" marR="0" lvl="1" indent="-342900" algn="l" rtl="0">
              <a:lnSpc>
                <a:spcPct val="120000"/>
              </a:lnSpc>
              <a:spcBef>
                <a:spcPts val="500"/>
              </a:spcBef>
              <a:spcAft>
                <a:spcPts val="0"/>
              </a:spcAft>
              <a:buClr>
                <a:schemeClr val="dk1"/>
              </a:buClr>
              <a:buSzPts val="1800"/>
              <a:buFont typeface="Arial"/>
              <a:buChar char="•"/>
              <a:defRPr sz="1800" b="0" i="0" u="none" strike="noStrike" cap="none">
                <a:solidFill>
                  <a:schemeClr val="dk1"/>
                </a:solidFill>
                <a:latin typeface="Lustria"/>
                <a:ea typeface="Lustria"/>
                <a:cs typeface="Lustria"/>
                <a:sym typeface="Lustria"/>
              </a:defRPr>
            </a:lvl2pPr>
            <a:lvl3pPr marL="1371600" marR="0" lvl="2" indent="-330200" algn="l" rtl="0">
              <a:lnSpc>
                <a:spcPct val="120000"/>
              </a:lnSpc>
              <a:spcBef>
                <a:spcPts val="500"/>
              </a:spcBef>
              <a:spcAft>
                <a:spcPts val="0"/>
              </a:spcAft>
              <a:buClr>
                <a:schemeClr val="dk1"/>
              </a:buClr>
              <a:buSzPts val="1600"/>
              <a:buFont typeface="Arial"/>
              <a:buChar char="•"/>
              <a:defRPr sz="1600" b="0" i="0" u="none" strike="noStrike" cap="none">
                <a:solidFill>
                  <a:schemeClr val="dk1"/>
                </a:solidFill>
                <a:latin typeface="Lustria"/>
                <a:ea typeface="Lustria"/>
                <a:cs typeface="Lustria"/>
                <a:sym typeface="Lustria"/>
              </a:defRPr>
            </a:lvl3pPr>
            <a:lvl4pPr marL="1828800" marR="0" lvl="3"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Lustria"/>
                <a:ea typeface="Lustria"/>
                <a:cs typeface="Lustria"/>
                <a:sym typeface="Lustria"/>
              </a:defRPr>
            </a:lvl4pPr>
            <a:lvl5pPr marL="2286000" marR="0" lvl="4"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Lustria"/>
                <a:ea typeface="Lustria"/>
                <a:cs typeface="Lustria"/>
                <a:sym typeface="Lustr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ustria"/>
                <a:ea typeface="Lustria"/>
                <a:cs typeface="Lustria"/>
                <a:sym typeface="Lustri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ustria"/>
                <a:ea typeface="Lustria"/>
                <a:cs typeface="Lustria"/>
                <a:sym typeface="Lustri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ustria"/>
                <a:ea typeface="Lustria"/>
                <a:cs typeface="Lustria"/>
                <a:sym typeface="Lustri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ustria"/>
                <a:ea typeface="Lustria"/>
                <a:cs typeface="Lustria"/>
                <a:sym typeface="Lustria"/>
              </a:defRPr>
            </a:lvl9pPr>
          </a:lstStyle>
          <a:p>
            <a:endParaRPr/>
          </a:p>
        </p:txBody>
      </p:sp>
      <p:sp>
        <p:nvSpPr>
          <p:cNvPr id="8" name="Google Shape;8;p19"/>
          <p:cNvSpPr txBox="1">
            <a:spLocks noGrp="1"/>
          </p:cNvSpPr>
          <p:nvPr>
            <p:ph type="dt" idx="10"/>
          </p:nvPr>
        </p:nvSpPr>
        <p:spPr>
          <a:xfrm>
            <a:off x="8369448" y="6356350"/>
            <a:ext cx="2592594"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9pPr>
          </a:lstStyle>
          <a:p>
            <a:endParaRPr/>
          </a:p>
        </p:txBody>
      </p:sp>
      <p:sp>
        <p:nvSpPr>
          <p:cNvPr id="9" name="Google Shape;9;p19"/>
          <p:cNvSpPr txBox="1">
            <a:spLocks noGrp="1"/>
          </p:cNvSpPr>
          <p:nvPr>
            <p:ph type="ftr" idx="11"/>
          </p:nvPr>
        </p:nvSpPr>
        <p:spPr>
          <a:xfrm>
            <a:off x="715383" y="6356350"/>
            <a:ext cx="4539727"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9pPr>
          </a:lstStyle>
          <a:p>
            <a:endParaRPr/>
          </a:p>
        </p:txBody>
      </p:sp>
      <p:sp>
        <p:nvSpPr>
          <p:cNvPr id="10" name="Google Shape;10;p19"/>
          <p:cNvSpPr txBox="1">
            <a:spLocks noGrp="1"/>
          </p:cNvSpPr>
          <p:nvPr>
            <p:ph type="sldNum" idx="12"/>
          </p:nvPr>
        </p:nvSpPr>
        <p:spPr>
          <a:xfrm>
            <a:off x="10919012" y="6356350"/>
            <a:ext cx="672354"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chemeClr val="dk1"/>
                </a:solidFill>
                <a:latin typeface="Lustria"/>
                <a:ea typeface="Lustria"/>
                <a:cs typeface="Lustria"/>
                <a:sym typeface="Lustria"/>
              </a:defRPr>
            </a:lvl1pPr>
            <a:lvl2pPr marL="0" marR="0" lvl="1" indent="0" algn="r" rtl="0">
              <a:spcBef>
                <a:spcPts val="0"/>
              </a:spcBef>
              <a:buNone/>
              <a:defRPr sz="1800" b="0" i="0" u="none" strike="noStrike" cap="none">
                <a:solidFill>
                  <a:schemeClr val="dk1"/>
                </a:solidFill>
                <a:latin typeface="Lustria"/>
                <a:ea typeface="Lustria"/>
                <a:cs typeface="Lustria"/>
                <a:sym typeface="Lustria"/>
              </a:defRPr>
            </a:lvl2pPr>
            <a:lvl3pPr marL="0" marR="0" lvl="2" indent="0" algn="r" rtl="0">
              <a:spcBef>
                <a:spcPts val="0"/>
              </a:spcBef>
              <a:buNone/>
              <a:defRPr sz="1800" b="0" i="0" u="none" strike="noStrike" cap="none">
                <a:solidFill>
                  <a:schemeClr val="dk1"/>
                </a:solidFill>
                <a:latin typeface="Lustria"/>
                <a:ea typeface="Lustria"/>
                <a:cs typeface="Lustria"/>
                <a:sym typeface="Lustria"/>
              </a:defRPr>
            </a:lvl3pPr>
            <a:lvl4pPr marL="0" marR="0" lvl="3" indent="0" algn="r" rtl="0">
              <a:spcBef>
                <a:spcPts val="0"/>
              </a:spcBef>
              <a:buNone/>
              <a:defRPr sz="1800" b="0" i="0" u="none" strike="noStrike" cap="none">
                <a:solidFill>
                  <a:schemeClr val="dk1"/>
                </a:solidFill>
                <a:latin typeface="Lustria"/>
                <a:ea typeface="Lustria"/>
                <a:cs typeface="Lustria"/>
                <a:sym typeface="Lustria"/>
              </a:defRPr>
            </a:lvl4pPr>
            <a:lvl5pPr marL="0" marR="0" lvl="4" indent="0" algn="r" rtl="0">
              <a:spcBef>
                <a:spcPts val="0"/>
              </a:spcBef>
              <a:buNone/>
              <a:defRPr sz="1800" b="0" i="0" u="none" strike="noStrike" cap="none">
                <a:solidFill>
                  <a:schemeClr val="dk1"/>
                </a:solidFill>
                <a:latin typeface="Lustria"/>
                <a:ea typeface="Lustria"/>
                <a:cs typeface="Lustria"/>
                <a:sym typeface="Lustria"/>
              </a:defRPr>
            </a:lvl5pPr>
            <a:lvl6pPr marL="0" marR="0" lvl="5" indent="0" algn="r" rtl="0">
              <a:spcBef>
                <a:spcPts val="0"/>
              </a:spcBef>
              <a:buNone/>
              <a:defRPr sz="1800" b="0" i="0" u="none" strike="noStrike" cap="none">
                <a:solidFill>
                  <a:schemeClr val="dk1"/>
                </a:solidFill>
                <a:latin typeface="Lustria"/>
                <a:ea typeface="Lustria"/>
                <a:cs typeface="Lustria"/>
                <a:sym typeface="Lustria"/>
              </a:defRPr>
            </a:lvl6pPr>
            <a:lvl7pPr marL="0" marR="0" lvl="6" indent="0" algn="r" rtl="0">
              <a:spcBef>
                <a:spcPts val="0"/>
              </a:spcBef>
              <a:buNone/>
              <a:defRPr sz="1800" b="0" i="0" u="none" strike="noStrike" cap="none">
                <a:solidFill>
                  <a:schemeClr val="dk1"/>
                </a:solidFill>
                <a:latin typeface="Lustria"/>
                <a:ea typeface="Lustria"/>
                <a:cs typeface="Lustria"/>
                <a:sym typeface="Lustria"/>
              </a:defRPr>
            </a:lvl7pPr>
            <a:lvl8pPr marL="0" marR="0" lvl="7" indent="0" algn="r" rtl="0">
              <a:spcBef>
                <a:spcPts val="0"/>
              </a:spcBef>
              <a:buNone/>
              <a:defRPr sz="1800" b="0" i="0" u="none" strike="noStrike" cap="none">
                <a:solidFill>
                  <a:schemeClr val="dk1"/>
                </a:solidFill>
                <a:latin typeface="Lustria"/>
                <a:ea typeface="Lustria"/>
                <a:cs typeface="Lustria"/>
                <a:sym typeface="Lustria"/>
              </a:defRPr>
            </a:lvl8pPr>
            <a:lvl9pPr marL="0" marR="0" lvl="8" indent="0" algn="r" rtl="0">
              <a:spcBef>
                <a:spcPts val="0"/>
              </a:spcBef>
              <a:buNone/>
              <a:defRPr sz="1800" b="0" i="0" u="none" strike="noStrike" cap="none">
                <a:solidFill>
                  <a:schemeClr val="dk1"/>
                </a:solidFill>
                <a:latin typeface="Lustria"/>
                <a:ea typeface="Lustria"/>
                <a:cs typeface="Lustria"/>
                <a:sym typeface="Lustria"/>
              </a:defRPr>
            </a:lvl9pPr>
          </a:lstStyle>
          <a:p>
            <a:pPr marL="0" lvl="0" indent="0" algn="r" rtl="0">
              <a:spcBef>
                <a:spcPts val="0"/>
              </a:spcBef>
              <a:spcAft>
                <a:spcPts val="0"/>
              </a:spcAft>
              <a:buNone/>
            </a:pPr>
            <a:fld id="{00000000-1234-1234-1234-123412341234}" type="slidenum">
              <a:rPr lang="en-GB"/>
              <a:t>‹#›</a:t>
            </a:fld>
            <a:endParaRPr/>
          </a:p>
        </p:txBody>
      </p:sp>
      <p:cxnSp>
        <p:nvCxnSpPr>
          <p:cNvPr id="11" name="Google Shape;11;p19"/>
          <p:cNvCxnSpPr/>
          <p:nvPr/>
        </p:nvCxnSpPr>
        <p:spPr>
          <a:xfrm>
            <a:off x="800100" y="723900"/>
            <a:ext cx="10591800" cy="0"/>
          </a:xfrm>
          <a:prstGeom prst="straightConnector1">
            <a:avLst/>
          </a:prstGeom>
          <a:noFill/>
          <a:ln w="44450" cap="flat" cmpd="sng">
            <a:solidFill>
              <a:schemeClr val="dk1"/>
            </a:solidFill>
            <a:prstDash val="solid"/>
            <a:miter lim="800000"/>
            <a:headEnd type="none" w="sm" len="sm"/>
            <a:tailEnd type="none" w="sm" len="sm"/>
          </a:ln>
        </p:spPr>
      </p:cxnSp>
      <p:cxnSp>
        <p:nvCxnSpPr>
          <p:cNvPr id="12" name="Google Shape;12;p19"/>
          <p:cNvCxnSpPr/>
          <p:nvPr/>
        </p:nvCxnSpPr>
        <p:spPr>
          <a:xfrm>
            <a:off x="800100" y="6142781"/>
            <a:ext cx="10591800" cy="0"/>
          </a:xfrm>
          <a:prstGeom prst="straightConnector1">
            <a:avLst/>
          </a:prstGeom>
          <a:noFill/>
          <a:ln w="12700" cap="flat" cmpd="sng">
            <a:solidFill>
              <a:schemeClr val="dk1"/>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
        <p:cNvGrpSpPr/>
        <p:nvPr/>
      </p:nvGrpSpPr>
      <p:grpSpPr>
        <a:xfrm>
          <a:off x="0" y="0"/>
          <a:ext cx="0" cy="0"/>
          <a:chOff x="0" y="0"/>
          <a:chExt cx="0" cy="0"/>
        </a:xfrm>
      </p:grpSpPr>
      <p:sp>
        <p:nvSpPr>
          <p:cNvPr id="86" name="Google Shape;86;p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pic>
        <p:nvPicPr>
          <p:cNvPr id="87" name="Google Shape;87;p1" descr="Pink and blue acrylic paint"/>
          <p:cNvPicPr preferRelativeResize="0"/>
          <p:nvPr/>
        </p:nvPicPr>
        <p:blipFill rotWithShape="1">
          <a:blip r:embed="rId3">
            <a:alphaModFix/>
          </a:blip>
          <a:srcRect t="4261" b="14511"/>
          <a:stretch/>
        </p:blipFill>
        <p:spPr>
          <a:xfrm>
            <a:off x="1" y="10"/>
            <a:ext cx="12192000" cy="6857989"/>
          </a:xfrm>
          <a:prstGeom prst="rect">
            <a:avLst/>
          </a:prstGeom>
          <a:noFill/>
          <a:ln>
            <a:noFill/>
          </a:ln>
        </p:spPr>
      </p:pic>
      <p:sp>
        <p:nvSpPr>
          <p:cNvPr id="88" name="Google Shape;88;p1"/>
          <p:cNvSpPr/>
          <p:nvPr/>
        </p:nvSpPr>
        <p:spPr>
          <a:xfrm rot="10800000">
            <a:off x="-2307" y="990598"/>
            <a:ext cx="12188952" cy="4745182"/>
          </a:xfrm>
          <a:prstGeom prst="rect">
            <a:avLst/>
          </a:prstGeom>
          <a:gradFill>
            <a:gsLst>
              <a:gs pos="0">
                <a:srgbClr val="000000">
                  <a:alpha val="0"/>
                </a:srgbClr>
              </a:gs>
              <a:gs pos="35000">
                <a:srgbClr val="000000">
                  <a:alpha val="40784"/>
                </a:srgbClr>
              </a:gs>
              <a:gs pos="47744">
                <a:srgbClr val="000000">
                  <a:alpha val="50980"/>
                </a:srgbClr>
              </a:gs>
              <a:gs pos="70000">
                <a:srgbClr val="000000">
                  <a:alpha val="36862"/>
                </a:srgbClr>
              </a:gs>
              <a:gs pos="100000">
                <a:srgbClr val="000000">
                  <a:alpha val="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sp>
        <p:nvSpPr>
          <p:cNvPr id="89" name="Google Shape;89;p1"/>
          <p:cNvSpPr txBox="1">
            <a:spLocks noGrp="1"/>
          </p:cNvSpPr>
          <p:nvPr>
            <p:ph type="ctrTitle"/>
          </p:nvPr>
        </p:nvSpPr>
        <p:spPr>
          <a:xfrm>
            <a:off x="1833541" y="990599"/>
            <a:ext cx="5619054" cy="4849091"/>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Clr>
                <a:srgbClr val="FFFFFF"/>
              </a:buClr>
              <a:buSzPts val="5400"/>
              <a:buFont typeface="Open Sans"/>
              <a:buNone/>
            </a:pPr>
            <a:r>
              <a:rPr lang="en-GB">
                <a:solidFill>
                  <a:srgbClr val="FFFFFF"/>
                </a:solidFill>
              </a:rPr>
              <a:t>EDUCATION REPORT</a:t>
            </a:r>
            <a:br>
              <a:rPr lang="en-GB">
                <a:solidFill>
                  <a:srgbClr val="FFFFFF"/>
                </a:solidFill>
              </a:rPr>
            </a:br>
            <a:r>
              <a:rPr lang="en-GB">
                <a:solidFill>
                  <a:srgbClr val="FFFFFF"/>
                </a:solidFill>
              </a:rPr>
              <a:t>WRITING</a:t>
            </a:r>
            <a:endParaRPr/>
          </a:p>
        </p:txBody>
      </p:sp>
      <p:sp>
        <p:nvSpPr>
          <p:cNvPr id="90" name="Google Shape;90;p1"/>
          <p:cNvSpPr txBox="1">
            <a:spLocks noGrp="1"/>
          </p:cNvSpPr>
          <p:nvPr>
            <p:ph type="subTitle" idx="1"/>
          </p:nvPr>
        </p:nvSpPr>
        <p:spPr>
          <a:xfrm>
            <a:off x="8712865" y="1447799"/>
            <a:ext cx="2368905" cy="4076699"/>
          </a:xfrm>
          <a:prstGeom prst="rect">
            <a:avLst/>
          </a:prstGeom>
          <a:noFill/>
          <a:ln>
            <a:noFill/>
          </a:ln>
        </p:spPr>
        <p:txBody>
          <a:bodyPr spcFirstLastPara="1" wrap="square" lIns="91425" tIns="45700" rIns="91425" bIns="45700" anchor="ctr" anchorCtr="0">
            <a:normAutofit/>
          </a:bodyPr>
          <a:lstStyle/>
          <a:p>
            <a:pPr marL="0" lvl="0" indent="0" algn="l" rtl="0">
              <a:lnSpc>
                <a:spcPct val="120000"/>
              </a:lnSpc>
              <a:spcBef>
                <a:spcPts val="0"/>
              </a:spcBef>
              <a:spcAft>
                <a:spcPts val="0"/>
              </a:spcAft>
              <a:buClr>
                <a:srgbClr val="FFFFFF"/>
              </a:buClr>
              <a:buSzPts val="2800"/>
              <a:buNone/>
            </a:pPr>
            <a:r>
              <a:rPr lang="en-GB" sz="2800">
                <a:solidFill>
                  <a:srgbClr val="FFFFFF"/>
                </a:solidFill>
              </a:rPr>
              <a:t>How and why</a:t>
            </a:r>
            <a:endParaRPr/>
          </a:p>
        </p:txBody>
      </p:sp>
      <p:cxnSp>
        <p:nvCxnSpPr>
          <p:cNvPr id="91" name="Google Shape;91;p1"/>
          <p:cNvCxnSpPr/>
          <p:nvPr/>
        </p:nvCxnSpPr>
        <p:spPr>
          <a:xfrm rot="10800000">
            <a:off x="8115300" y="1780927"/>
            <a:ext cx="0" cy="3390901"/>
          </a:xfrm>
          <a:prstGeom prst="straightConnector1">
            <a:avLst/>
          </a:prstGeom>
          <a:noFill/>
          <a:ln w="44450" cap="flat" cmpd="sng">
            <a:solidFill>
              <a:srgbClr val="FFFFFF"/>
            </a:solidFill>
            <a:prstDash val="solid"/>
            <a:miter lim="800000"/>
            <a:headEnd type="none" w="sm" len="sm"/>
            <a:tailEnd type="none" w="sm" len="sm"/>
          </a:ln>
          <a:effectLst>
            <a:outerShdw blurRad="50800" dist="38100" dir="2700000" sx="88000" sy="88000" algn="tl" rotWithShape="0">
              <a:srgbClr val="000000">
                <a:alpha val="25882"/>
              </a:srgbClr>
            </a:outerShdw>
          </a:effectLst>
        </p:spPr>
      </p:cxnSp>
      <p:pic>
        <p:nvPicPr>
          <p:cNvPr id="92" name="Google Shape;92;p1"/>
          <p:cNvPicPr preferRelativeResize="0"/>
          <p:nvPr/>
        </p:nvPicPr>
        <p:blipFill>
          <a:blip r:embed="rId4">
            <a:alphaModFix/>
          </a:blip>
          <a:stretch>
            <a:fillRect/>
          </a:stretch>
        </p:blipFill>
        <p:spPr>
          <a:xfrm>
            <a:off x="-599200" y="-1109125"/>
            <a:ext cx="4028200" cy="4028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0"/>
          <p:cNvSpPr txBox="1">
            <a:spLocks noGrp="1"/>
          </p:cNvSpPr>
          <p:nvPr>
            <p:ph type="title"/>
          </p:nvPr>
        </p:nvSpPr>
        <p:spPr>
          <a:xfrm>
            <a:off x="700635" y="922096"/>
            <a:ext cx="10691265" cy="137103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Font typeface="Open Sans"/>
              <a:buNone/>
            </a:pPr>
            <a:r>
              <a:rPr lang="en-GB"/>
              <a:t>NUMERACY</a:t>
            </a:r>
            <a:endParaRPr/>
          </a:p>
        </p:txBody>
      </p:sp>
      <p:grpSp>
        <p:nvGrpSpPr>
          <p:cNvPr id="220" name="Google Shape;220;p10"/>
          <p:cNvGrpSpPr/>
          <p:nvPr/>
        </p:nvGrpSpPr>
        <p:grpSpPr>
          <a:xfrm>
            <a:off x="1266180" y="2014221"/>
            <a:ext cx="9560174" cy="3842113"/>
            <a:chOff x="565545" y="72879"/>
            <a:chExt cx="9560174" cy="3842113"/>
          </a:xfrm>
        </p:grpSpPr>
        <p:sp>
          <p:nvSpPr>
            <p:cNvPr id="221" name="Google Shape;221;p10"/>
            <p:cNvSpPr/>
            <p:nvPr/>
          </p:nvSpPr>
          <p:spPr>
            <a:xfrm>
              <a:off x="565545" y="72879"/>
              <a:ext cx="828745" cy="828745"/>
            </a:xfrm>
            <a:prstGeom prst="ellipse">
              <a:avLst/>
            </a:prstGeom>
            <a:solidFill>
              <a:srgbClr val="F5C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0"/>
            <p:cNvSpPr/>
            <p:nvPr/>
          </p:nvSpPr>
          <p:spPr>
            <a:xfrm>
              <a:off x="739582" y="246915"/>
              <a:ext cx="480672" cy="480672"/>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0"/>
            <p:cNvSpPr/>
            <p:nvPr/>
          </p:nvSpPr>
          <p:spPr>
            <a:xfrm>
              <a:off x="1571879" y="72879"/>
              <a:ext cx="1953472" cy="82874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0"/>
            <p:cNvSpPr txBox="1"/>
            <p:nvPr/>
          </p:nvSpPr>
          <p:spPr>
            <a:xfrm>
              <a:off x="1571879" y="72879"/>
              <a:ext cx="1953472" cy="82874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400"/>
                <a:buFont typeface="Lustria"/>
                <a:buNone/>
              </a:pPr>
              <a:r>
                <a:rPr lang="en-GB" sz="2400" b="0" i="0" u="none" strike="noStrike" cap="none">
                  <a:solidFill>
                    <a:schemeClr val="dk1"/>
                  </a:solidFill>
                  <a:latin typeface="Lustria"/>
                  <a:ea typeface="Lustria"/>
                  <a:cs typeface="Lustria"/>
                  <a:sym typeface="Lustria"/>
                </a:rPr>
                <a:t>Mental arithmetic</a:t>
              </a:r>
              <a:endParaRPr sz="2400" b="0" i="0" u="none" strike="noStrike" cap="none">
                <a:solidFill>
                  <a:schemeClr val="dk1"/>
                </a:solidFill>
                <a:latin typeface="Lustria"/>
                <a:ea typeface="Lustria"/>
                <a:cs typeface="Lustria"/>
                <a:sym typeface="Lustria"/>
              </a:endParaRPr>
            </a:p>
          </p:txBody>
        </p:sp>
        <p:sp>
          <p:nvSpPr>
            <p:cNvPr id="225" name="Google Shape;225;p10"/>
            <p:cNvSpPr/>
            <p:nvPr/>
          </p:nvSpPr>
          <p:spPr>
            <a:xfrm>
              <a:off x="3865729" y="72879"/>
              <a:ext cx="828745" cy="828745"/>
            </a:xfrm>
            <a:prstGeom prst="ellipse">
              <a:avLst/>
            </a:prstGeom>
            <a:solidFill>
              <a:srgbClr val="F5C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0"/>
            <p:cNvSpPr/>
            <p:nvPr/>
          </p:nvSpPr>
          <p:spPr>
            <a:xfrm>
              <a:off x="4039766" y="246915"/>
              <a:ext cx="480672" cy="480672"/>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0"/>
            <p:cNvSpPr/>
            <p:nvPr/>
          </p:nvSpPr>
          <p:spPr>
            <a:xfrm>
              <a:off x="4872063" y="72879"/>
              <a:ext cx="1953472" cy="82874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0"/>
            <p:cNvSpPr txBox="1"/>
            <p:nvPr/>
          </p:nvSpPr>
          <p:spPr>
            <a:xfrm>
              <a:off x="4872063" y="72879"/>
              <a:ext cx="1953472" cy="82874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400"/>
                <a:buFont typeface="Lustria"/>
                <a:buNone/>
              </a:pPr>
              <a:r>
                <a:rPr lang="en-GB" sz="2400" b="0" i="0" u="none" strike="noStrike" cap="none">
                  <a:solidFill>
                    <a:schemeClr val="dk1"/>
                  </a:solidFill>
                  <a:latin typeface="Lustria"/>
                  <a:ea typeface="Lustria"/>
                  <a:cs typeface="Lustria"/>
                  <a:sym typeface="Lustria"/>
                </a:rPr>
                <a:t>Bank accounts</a:t>
              </a:r>
              <a:endParaRPr sz="2400" b="0" i="0" u="none" strike="noStrike" cap="none">
                <a:solidFill>
                  <a:schemeClr val="dk1"/>
                </a:solidFill>
                <a:latin typeface="Lustria"/>
                <a:ea typeface="Lustria"/>
                <a:cs typeface="Lustria"/>
                <a:sym typeface="Lustria"/>
              </a:endParaRPr>
            </a:p>
          </p:txBody>
        </p:sp>
        <p:sp>
          <p:nvSpPr>
            <p:cNvPr id="229" name="Google Shape;229;p10"/>
            <p:cNvSpPr/>
            <p:nvPr/>
          </p:nvSpPr>
          <p:spPr>
            <a:xfrm>
              <a:off x="7165913" y="72879"/>
              <a:ext cx="828745" cy="828745"/>
            </a:xfrm>
            <a:prstGeom prst="ellipse">
              <a:avLst/>
            </a:prstGeom>
            <a:solidFill>
              <a:srgbClr val="F5C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0"/>
            <p:cNvSpPr/>
            <p:nvPr/>
          </p:nvSpPr>
          <p:spPr>
            <a:xfrm>
              <a:off x="7339949" y="246915"/>
              <a:ext cx="480672" cy="480672"/>
            </a:xfrm>
            <a:prstGeom prst="rect">
              <a:avLst/>
            </a:prstGeom>
            <a:blipFill rotWithShape="1">
              <a:blip r:embed="rId5">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0"/>
            <p:cNvSpPr/>
            <p:nvPr/>
          </p:nvSpPr>
          <p:spPr>
            <a:xfrm>
              <a:off x="8172247" y="72879"/>
              <a:ext cx="1953472" cy="82874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0"/>
            <p:cNvSpPr txBox="1"/>
            <p:nvPr/>
          </p:nvSpPr>
          <p:spPr>
            <a:xfrm>
              <a:off x="8172247" y="72879"/>
              <a:ext cx="1953472" cy="82874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400"/>
                <a:buFont typeface="Lustria"/>
                <a:buNone/>
              </a:pPr>
              <a:r>
                <a:rPr lang="en-GB" sz="2400" b="0" i="0" u="none" strike="noStrike" cap="none">
                  <a:solidFill>
                    <a:schemeClr val="dk1"/>
                  </a:solidFill>
                  <a:latin typeface="Lustria"/>
                  <a:ea typeface="Lustria"/>
                  <a:cs typeface="Lustria"/>
                  <a:sym typeface="Lustria"/>
                </a:rPr>
                <a:t>Shopping</a:t>
              </a:r>
              <a:endParaRPr sz="2400" b="0" i="0" u="none" strike="noStrike" cap="none">
                <a:solidFill>
                  <a:schemeClr val="dk1"/>
                </a:solidFill>
                <a:latin typeface="Lustria"/>
                <a:ea typeface="Lustria"/>
                <a:cs typeface="Lustria"/>
                <a:sym typeface="Lustria"/>
              </a:endParaRPr>
            </a:p>
          </p:txBody>
        </p:sp>
        <p:sp>
          <p:nvSpPr>
            <p:cNvPr id="233" name="Google Shape;233;p10"/>
            <p:cNvSpPr/>
            <p:nvPr/>
          </p:nvSpPr>
          <p:spPr>
            <a:xfrm>
              <a:off x="565545" y="1579563"/>
              <a:ext cx="828745" cy="828745"/>
            </a:xfrm>
            <a:prstGeom prst="ellipse">
              <a:avLst/>
            </a:prstGeom>
            <a:solidFill>
              <a:srgbClr val="F5C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0"/>
            <p:cNvSpPr/>
            <p:nvPr/>
          </p:nvSpPr>
          <p:spPr>
            <a:xfrm>
              <a:off x="739582" y="1753599"/>
              <a:ext cx="480672" cy="480672"/>
            </a:xfrm>
            <a:prstGeom prst="rect">
              <a:avLst/>
            </a:prstGeom>
            <a:blipFill rotWithShape="1">
              <a:blip r:embed="rId6">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0"/>
            <p:cNvSpPr/>
            <p:nvPr/>
          </p:nvSpPr>
          <p:spPr>
            <a:xfrm>
              <a:off x="1571879" y="1579563"/>
              <a:ext cx="1953472" cy="82874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0"/>
            <p:cNvSpPr txBox="1"/>
            <p:nvPr/>
          </p:nvSpPr>
          <p:spPr>
            <a:xfrm>
              <a:off x="1571879" y="1579563"/>
              <a:ext cx="1953472" cy="82874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400"/>
                <a:buFont typeface="Lustria"/>
                <a:buNone/>
              </a:pPr>
              <a:r>
                <a:rPr lang="en-GB" sz="2400" b="0" i="0" u="none" strike="noStrike" cap="none">
                  <a:solidFill>
                    <a:schemeClr val="dk1"/>
                  </a:solidFill>
                  <a:latin typeface="Lustria"/>
                  <a:ea typeface="Lustria"/>
                  <a:cs typeface="Lustria"/>
                  <a:sym typeface="Lustria"/>
                </a:rPr>
                <a:t>Weighing </a:t>
              </a:r>
              <a:endParaRPr sz="2400" b="0" i="0" u="none" strike="noStrike" cap="none">
                <a:solidFill>
                  <a:schemeClr val="dk1"/>
                </a:solidFill>
                <a:latin typeface="Lustria"/>
                <a:ea typeface="Lustria"/>
                <a:cs typeface="Lustria"/>
                <a:sym typeface="Lustria"/>
              </a:endParaRPr>
            </a:p>
          </p:txBody>
        </p:sp>
        <p:sp>
          <p:nvSpPr>
            <p:cNvPr id="237" name="Google Shape;237;p10"/>
            <p:cNvSpPr/>
            <p:nvPr/>
          </p:nvSpPr>
          <p:spPr>
            <a:xfrm>
              <a:off x="3865729" y="1579563"/>
              <a:ext cx="828745" cy="828745"/>
            </a:xfrm>
            <a:prstGeom prst="ellipse">
              <a:avLst/>
            </a:prstGeom>
            <a:solidFill>
              <a:srgbClr val="F5C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0"/>
            <p:cNvSpPr/>
            <p:nvPr/>
          </p:nvSpPr>
          <p:spPr>
            <a:xfrm>
              <a:off x="4039766" y="1753599"/>
              <a:ext cx="480672" cy="480672"/>
            </a:xfrm>
            <a:prstGeom prst="rect">
              <a:avLst/>
            </a:prstGeom>
            <a:blipFill rotWithShape="1">
              <a:blip r:embed="rId7">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0"/>
            <p:cNvSpPr/>
            <p:nvPr/>
          </p:nvSpPr>
          <p:spPr>
            <a:xfrm>
              <a:off x="4872063" y="1579563"/>
              <a:ext cx="1953472" cy="82874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0"/>
            <p:cNvSpPr txBox="1"/>
            <p:nvPr/>
          </p:nvSpPr>
          <p:spPr>
            <a:xfrm>
              <a:off x="4872063" y="1579563"/>
              <a:ext cx="1953472" cy="82874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400"/>
                <a:buFont typeface="Lustria"/>
                <a:buNone/>
              </a:pPr>
              <a:r>
                <a:rPr lang="en-GB" sz="2400" b="0" i="0" u="none" strike="noStrike" cap="none">
                  <a:solidFill>
                    <a:schemeClr val="dk1"/>
                  </a:solidFill>
                  <a:latin typeface="Lustria"/>
                  <a:ea typeface="Lustria"/>
                  <a:cs typeface="Lustria"/>
                  <a:sym typeface="Lustria"/>
                </a:rPr>
                <a:t>Sharing</a:t>
              </a:r>
              <a:endParaRPr sz="2400" b="0" i="0" u="none" strike="noStrike" cap="none">
                <a:solidFill>
                  <a:schemeClr val="dk1"/>
                </a:solidFill>
                <a:latin typeface="Lustria"/>
                <a:ea typeface="Lustria"/>
                <a:cs typeface="Lustria"/>
                <a:sym typeface="Lustria"/>
              </a:endParaRPr>
            </a:p>
          </p:txBody>
        </p:sp>
        <p:sp>
          <p:nvSpPr>
            <p:cNvPr id="241" name="Google Shape;241;p10"/>
            <p:cNvSpPr/>
            <p:nvPr/>
          </p:nvSpPr>
          <p:spPr>
            <a:xfrm>
              <a:off x="7165913" y="1579563"/>
              <a:ext cx="828745" cy="828745"/>
            </a:xfrm>
            <a:prstGeom prst="ellipse">
              <a:avLst/>
            </a:prstGeom>
            <a:solidFill>
              <a:srgbClr val="F5C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0"/>
            <p:cNvSpPr/>
            <p:nvPr/>
          </p:nvSpPr>
          <p:spPr>
            <a:xfrm>
              <a:off x="7339949" y="1753599"/>
              <a:ext cx="480672" cy="480672"/>
            </a:xfrm>
            <a:prstGeom prst="rect">
              <a:avLst/>
            </a:prstGeom>
            <a:blipFill rotWithShape="1">
              <a:blip r:embed="rId8">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0"/>
            <p:cNvSpPr/>
            <p:nvPr/>
          </p:nvSpPr>
          <p:spPr>
            <a:xfrm>
              <a:off x="8172247" y="1579563"/>
              <a:ext cx="1953472" cy="82874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0"/>
            <p:cNvSpPr txBox="1"/>
            <p:nvPr/>
          </p:nvSpPr>
          <p:spPr>
            <a:xfrm>
              <a:off x="8172247" y="1579563"/>
              <a:ext cx="1953472" cy="82874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400"/>
                <a:buFont typeface="Lustria"/>
                <a:buNone/>
              </a:pPr>
              <a:r>
                <a:rPr lang="en-GB" sz="2400" b="0" i="0" u="none" strike="noStrike" cap="none">
                  <a:solidFill>
                    <a:schemeClr val="dk1"/>
                  </a:solidFill>
                  <a:latin typeface="Lustria"/>
                  <a:ea typeface="Lustria"/>
                  <a:cs typeface="Lustria"/>
                  <a:sym typeface="Lustria"/>
                </a:rPr>
                <a:t>Scaling</a:t>
              </a:r>
              <a:endParaRPr sz="2400" b="0" i="0" u="none" strike="noStrike" cap="none">
                <a:solidFill>
                  <a:schemeClr val="dk1"/>
                </a:solidFill>
                <a:latin typeface="Lustria"/>
                <a:ea typeface="Lustria"/>
                <a:cs typeface="Lustria"/>
                <a:sym typeface="Lustria"/>
              </a:endParaRPr>
            </a:p>
          </p:txBody>
        </p:sp>
        <p:sp>
          <p:nvSpPr>
            <p:cNvPr id="245" name="Google Shape;245;p10"/>
            <p:cNvSpPr/>
            <p:nvPr/>
          </p:nvSpPr>
          <p:spPr>
            <a:xfrm>
              <a:off x="565545" y="3086247"/>
              <a:ext cx="828745" cy="828745"/>
            </a:xfrm>
            <a:prstGeom prst="ellipse">
              <a:avLst/>
            </a:prstGeom>
            <a:solidFill>
              <a:srgbClr val="F5C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0"/>
            <p:cNvSpPr/>
            <p:nvPr/>
          </p:nvSpPr>
          <p:spPr>
            <a:xfrm>
              <a:off x="739582" y="3260283"/>
              <a:ext cx="480672" cy="480672"/>
            </a:xfrm>
            <a:prstGeom prst="rect">
              <a:avLst/>
            </a:prstGeom>
            <a:blipFill rotWithShape="1">
              <a:blip r:embed="rId9">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0"/>
            <p:cNvSpPr/>
            <p:nvPr/>
          </p:nvSpPr>
          <p:spPr>
            <a:xfrm>
              <a:off x="1571879" y="3086247"/>
              <a:ext cx="1953472" cy="82874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0"/>
            <p:cNvSpPr txBox="1"/>
            <p:nvPr/>
          </p:nvSpPr>
          <p:spPr>
            <a:xfrm>
              <a:off x="1571879" y="3086247"/>
              <a:ext cx="1953472" cy="82874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400"/>
                <a:buFont typeface="Lustria"/>
                <a:buNone/>
              </a:pPr>
              <a:r>
                <a:rPr lang="en-GB" sz="2400" b="0" i="0" u="none" strike="noStrike" cap="none">
                  <a:solidFill>
                    <a:schemeClr val="dk1"/>
                  </a:solidFill>
                  <a:latin typeface="Lustria"/>
                  <a:ea typeface="Lustria"/>
                  <a:cs typeface="Lustria"/>
                  <a:sym typeface="Lustria"/>
                </a:rPr>
                <a:t>Calculating</a:t>
              </a:r>
              <a:endParaRPr sz="2400" b="0" i="0" u="none" strike="noStrike" cap="none">
                <a:solidFill>
                  <a:schemeClr val="dk1"/>
                </a:solidFill>
                <a:latin typeface="Lustria"/>
                <a:ea typeface="Lustria"/>
                <a:cs typeface="Lustria"/>
                <a:sym typeface="Lustria"/>
              </a:endParaRPr>
            </a:p>
          </p:txBody>
        </p:sp>
        <p:sp>
          <p:nvSpPr>
            <p:cNvPr id="249" name="Google Shape;249;p10"/>
            <p:cNvSpPr/>
            <p:nvPr/>
          </p:nvSpPr>
          <p:spPr>
            <a:xfrm>
              <a:off x="3865729" y="3086247"/>
              <a:ext cx="828745" cy="828745"/>
            </a:xfrm>
            <a:prstGeom prst="ellipse">
              <a:avLst/>
            </a:prstGeom>
            <a:solidFill>
              <a:srgbClr val="F5C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0"/>
            <p:cNvSpPr/>
            <p:nvPr/>
          </p:nvSpPr>
          <p:spPr>
            <a:xfrm>
              <a:off x="4039766" y="3260283"/>
              <a:ext cx="480672" cy="480672"/>
            </a:xfrm>
            <a:prstGeom prst="rect">
              <a:avLst/>
            </a:prstGeom>
            <a:blipFill rotWithShape="1">
              <a:blip r:embed="rId10">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0"/>
            <p:cNvSpPr/>
            <p:nvPr/>
          </p:nvSpPr>
          <p:spPr>
            <a:xfrm>
              <a:off x="4872063" y="3086247"/>
              <a:ext cx="1953472" cy="82874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0"/>
            <p:cNvSpPr txBox="1"/>
            <p:nvPr/>
          </p:nvSpPr>
          <p:spPr>
            <a:xfrm>
              <a:off x="4872063" y="3086247"/>
              <a:ext cx="1953472" cy="82874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400"/>
                <a:buFont typeface="Lustria"/>
                <a:buNone/>
              </a:pPr>
              <a:r>
                <a:rPr lang="en-GB" sz="2400" b="0" i="0" u="none" strike="noStrike" cap="none">
                  <a:solidFill>
                    <a:schemeClr val="dk1"/>
                  </a:solidFill>
                  <a:latin typeface="Lustria"/>
                  <a:ea typeface="Lustria"/>
                  <a:cs typeface="Lustria"/>
                  <a:sym typeface="Lustria"/>
                </a:rPr>
                <a:t>Applying </a:t>
              </a:r>
              <a:endParaRPr sz="2400" b="0" i="0" u="none" strike="noStrike" cap="none">
                <a:solidFill>
                  <a:schemeClr val="dk1"/>
                </a:solidFill>
                <a:latin typeface="Lustria"/>
                <a:ea typeface="Lustria"/>
                <a:cs typeface="Lustria"/>
                <a:sym typeface="Lustria"/>
              </a:endParaRPr>
            </a:p>
          </p:txBody>
        </p:sp>
      </p:grpSp>
      <p:pic>
        <p:nvPicPr>
          <p:cNvPr id="253" name="Google Shape;253;p10"/>
          <p:cNvPicPr preferRelativeResize="0"/>
          <p:nvPr/>
        </p:nvPicPr>
        <p:blipFill>
          <a:blip r:embed="rId11">
            <a:alphaModFix/>
          </a:blip>
          <a:stretch>
            <a:fillRect/>
          </a:stretch>
        </p:blipFill>
        <p:spPr>
          <a:xfrm>
            <a:off x="5207375" y="5658475"/>
            <a:ext cx="1677750" cy="1677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7"/>
        <p:cNvGrpSpPr/>
        <p:nvPr/>
      </p:nvGrpSpPr>
      <p:grpSpPr>
        <a:xfrm>
          <a:off x="0" y="0"/>
          <a:ext cx="0" cy="0"/>
          <a:chOff x="0" y="0"/>
          <a:chExt cx="0" cy="0"/>
        </a:xfrm>
      </p:grpSpPr>
      <p:sp>
        <p:nvSpPr>
          <p:cNvPr id="258" name="Google Shape;258;p1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sp>
        <p:nvSpPr>
          <p:cNvPr id="259" name="Google Shape;259;p11"/>
          <p:cNvSpPr txBox="1">
            <a:spLocks noGrp="1"/>
          </p:cNvSpPr>
          <p:nvPr>
            <p:ph type="title"/>
          </p:nvPr>
        </p:nvSpPr>
        <p:spPr>
          <a:xfrm>
            <a:off x="5604846" y="860615"/>
            <a:ext cx="5922279" cy="127298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Font typeface="Open Sans"/>
              <a:buNone/>
            </a:pPr>
            <a:r>
              <a:rPr lang="en-GB"/>
              <a:t>SAMPLES OF WORK</a:t>
            </a:r>
            <a:endParaRPr/>
          </a:p>
        </p:txBody>
      </p:sp>
      <p:pic>
        <p:nvPicPr>
          <p:cNvPr id="260" name="Google Shape;260;p11"/>
          <p:cNvPicPr preferRelativeResize="0"/>
          <p:nvPr/>
        </p:nvPicPr>
        <p:blipFill rotWithShape="1">
          <a:blip r:embed="rId3">
            <a:alphaModFix/>
          </a:blip>
          <a:srcRect l="15242" r="37416" b="2"/>
          <a:stretch/>
        </p:blipFill>
        <p:spPr>
          <a:xfrm>
            <a:off x="20" y="-17929"/>
            <a:ext cx="4876780" cy="6875929"/>
          </a:xfrm>
          <a:prstGeom prst="rect">
            <a:avLst/>
          </a:prstGeom>
          <a:noFill/>
          <a:ln>
            <a:noFill/>
          </a:ln>
        </p:spPr>
      </p:pic>
      <p:cxnSp>
        <p:nvCxnSpPr>
          <p:cNvPr id="261" name="Google Shape;261;p11"/>
          <p:cNvCxnSpPr/>
          <p:nvPr/>
        </p:nvCxnSpPr>
        <p:spPr>
          <a:xfrm>
            <a:off x="5715000" y="738013"/>
            <a:ext cx="5676900" cy="0"/>
          </a:xfrm>
          <a:prstGeom prst="straightConnector1">
            <a:avLst/>
          </a:prstGeom>
          <a:noFill/>
          <a:ln w="44450" cap="flat" cmpd="sng">
            <a:solidFill>
              <a:schemeClr val="dk1"/>
            </a:solidFill>
            <a:prstDash val="solid"/>
            <a:miter lim="800000"/>
            <a:headEnd type="none" w="sm" len="sm"/>
            <a:tailEnd type="none" w="sm" len="sm"/>
          </a:ln>
        </p:spPr>
      </p:cxnSp>
      <p:sp>
        <p:nvSpPr>
          <p:cNvPr id="262" name="Google Shape;262;p11"/>
          <p:cNvSpPr txBox="1">
            <a:spLocks noGrp="1"/>
          </p:cNvSpPr>
          <p:nvPr>
            <p:ph type="body" idx="1"/>
          </p:nvPr>
        </p:nvSpPr>
        <p:spPr>
          <a:xfrm>
            <a:off x="5566943" y="2133600"/>
            <a:ext cx="6005933" cy="3774464"/>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Clr>
                <a:schemeClr val="dk1"/>
              </a:buClr>
              <a:buSzPts val="1700"/>
              <a:buChar char="•"/>
            </a:pPr>
            <a:r>
              <a:rPr lang="en-GB" sz="1700"/>
              <a:t>Do not get caught up in discussions of samples or examples</a:t>
            </a:r>
            <a:endParaRPr/>
          </a:p>
          <a:p>
            <a:pPr marL="228600" lvl="0" indent="-228600" algn="l" rtl="0">
              <a:lnSpc>
                <a:spcPct val="110000"/>
              </a:lnSpc>
              <a:spcBef>
                <a:spcPts val="1000"/>
              </a:spcBef>
              <a:spcAft>
                <a:spcPts val="0"/>
              </a:spcAft>
              <a:buClr>
                <a:schemeClr val="dk1"/>
              </a:buClr>
              <a:buSzPts val="1700"/>
              <a:buChar char="•"/>
            </a:pPr>
            <a:r>
              <a:rPr lang="en-GB" sz="1700"/>
              <a:t>An example of a sample of work:</a:t>
            </a:r>
            <a:endParaRPr/>
          </a:p>
          <a:p>
            <a:pPr marL="0" lvl="0" indent="0" algn="l" rtl="0">
              <a:lnSpc>
                <a:spcPct val="110000"/>
              </a:lnSpc>
              <a:spcBef>
                <a:spcPts val="1000"/>
              </a:spcBef>
              <a:spcAft>
                <a:spcPts val="0"/>
              </a:spcAft>
              <a:buClr>
                <a:schemeClr val="dk1"/>
              </a:buClr>
              <a:buSzPts val="1700"/>
              <a:buNone/>
            </a:pPr>
            <a:r>
              <a:rPr lang="en-GB" sz="1700"/>
              <a:t>   Fred can now competently add larger numbers and recently</a:t>
            </a:r>
            <a:endParaRPr/>
          </a:p>
          <a:p>
            <a:pPr marL="0" lvl="0" indent="0" algn="l" rtl="0">
              <a:lnSpc>
                <a:spcPct val="110000"/>
              </a:lnSpc>
              <a:spcBef>
                <a:spcPts val="1000"/>
              </a:spcBef>
              <a:spcAft>
                <a:spcPts val="0"/>
              </a:spcAft>
              <a:buClr>
                <a:schemeClr val="dk1"/>
              </a:buClr>
              <a:buSzPts val="1700"/>
              <a:buNone/>
            </a:pPr>
            <a:r>
              <a:rPr lang="en-GB" sz="1700"/>
              <a:t>    felt very proud of adding </a:t>
            </a:r>
            <a:endParaRPr/>
          </a:p>
          <a:p>
            <a:pPr marL="0" lvl="0" indent="0" algn="l" rtl="0">
              <a:lnSpc>
                <a:spcPct val="110000"/>
              </a:lnSpc>
              <a:spcBef>
                <a:spcPts val="1000"/>
              </a:spcBef>
              <a:spcAft>
                <a:spcPts val="0"/>
              </a:spcAft>
              <a:buClr>
                <a:schemeClr val="dk1"/>
              </a:buClr>
              <a:buSzPts val="1700"/>
              <a:buNone/>
            </a:pPr>
            <a:r>
              <a:rPr lang="en-GB" sz="1700"/>
              <a:t>   4197 + 1763 = 5960</a:t>
            </a:r>
            <a:endParaRPr/>
          </a:p>
          <a:p>
            <a:pPr marL="0" lvl="0" indent="0" algn="l" rtl="0">
              <a:lnSpc>
                <a:spcPct val="110000"/>
              </a:lnSpc>
              <a:spcBef>
                <a:spcPts val="1000"/>
              </a:spcBef>
              <a:spcAft>
                <a:spcPts val="0"/>
              </a:spcAft>
              <a:buClr>
                <a:schemeClr val="dk1"/>
              </a:buClr>
              <a:buSzPts val="1700"/>
              <a:buNone/>
            </a:pPr>
            <a:r>
              <a:rPr lang="en-GB" sz="1700"/>
              <a:t>. Another example of a sample of work:</a:t>
            </a:r>
            <a:endParaRPr/>
          </a:p>
          <a:p>
            <a:pPr marL="0" lvl="0" indent="0" algn="l" rtl="0">
              <a:lnSpc>
                <a:spcPct val="110000"/>
              </a:lnSpc>
              <a:spcBef>
                <a:spcPts val="1000"/>
              </a:spcBef>
              <a:spcAft>
                <a:spcPts val="0"/>
              </a:spcAft>
              <a:buClr>
                <a:schemeClr val="dk1"/>
              </a:buClr>
              <a:buSzPts val="1700"/>
              <a:buNone/>
            </a:pPr>
            <a:r>
              <a:rPr lang="en-GB" sz="1700"/>
              <a:t>  Fred uses excellent characterisation and recently wrote: ‘He</a:t>
            </a:r>
            <a:endParaRPr/>
          </a:p>
          <a:p>
            <a:pPr marL="0" lvl="0" indent="0" algn="l" rtl="0">
              <a:lnSpc>
                <a:spcPct val="110000"/>
              </a:lnSpc>
              <a:spcBef>
                <a:spcPts val="1000"/>
              </a:spcBef>
              <a:spcAft>
                <a:spcPts val="0"/>
              </a:spcAft>
              <a:buClr>
                <a:schemeClr val="dk1"/>
              </a:buClr>
              <a:buSzPts val="1700"/>
              <a:buNone/>
            </a:pPr>
            <a:r>
              <a:rPr lang="en-GB" sz="1700"/>
              <a:t>  was disgusted by the weird, little, knobbly knee sporting</a:t>
            </a:r>
            <a:endParaRPr/>
          </a:p>
          <a:p>
            <a:pPr marL="0" lvl="0" indent="0" algn="l" rtl="0">
              <a:lnSpc>
                <a:spcPct val="110000"/>
              </a:lnSpc>
              <a:spcBef>
                <a:spcPts val="1000"/>
              </a:spcBef>
              <a:spcAft>
                <a:spcPts val="0"/>
              </a:spcAft>
              <a:buClr>
                <a:schemeClr val="dk1"/>
              </a:buClr>
              <a:buSzPts val="1700"/>
              <a:buNone/>
            </a:pPr>
            <a:r>
              <a:rPr lang="en-GB" sz="1700"/>
              <a:t>  creature’.  </a:t>
            </a:r>
            <a:endParaRPr/>
          </a:p>
        </p:txBody>
      </p:sp>
      <p:cxnSp>
        <p:nvCxnSpPr>
          <p:cNvPr id="263" name="Google Shape;263;p11"/>
          <p:cNvCxnSpPr/>
          <p:nvPr/>
        </p:nvCxnSpPr>
        <p:spPr>
          <a:xfrm>
            <a:off x="5715000" y="6134100"/>
            <a:ext cx="5676900" cy="0"/>
          </a:xfrm>
          <a:prstGeom prst="straightConnector1">
            <a:avLst/>
          </a:prstGeom>
          <a:noFill/>
          <a:ln w="12700" cap="flat" cmpd="sng">
            <a:solidFill>
              <a:schemeClr val="dk1"/>
            </a:solidFill>
            <a:prstDash val="solid"/>
            <a:miter lim="800000"/>
            <a:headEnd type="none" w="sm" len="sm"/>
            <a:tailEnd type="none" w="sm" len="sm"/>
          </a:ln>
        </p:spPr>
      </p:cxnSp>
      <p:pic>
        <p:nvPicPr>
          <p:cNvPr id="264" name="Google Shape;264;p11"/>
          <p:cNvPicPr preferRelativeResize="0"/>
          <p:nvPr/>
        </p:nvPicPr>
        <p:blipFill>
          <a:blip r:embed="rId4">
            <a:alphaModFix/>
          </a:blip>
          <a:stretch>
            <a:fillRect/>
          </a:stretch>
        </p:blipFill>
        <p:spPr>
          <a:xfrm>
            <a:off x="-400275" y="4833100"/>
            <a:ext cx="2899950" cy="2899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2"/>
          <p:cNvSpPr txBox="1">
            <a:spLocks noGrp="1"/>
          </p:cNvSpPr>
          <p:nvPr>
            <p:ph type="title"/>
          </p:nvPr>
        </p:nvSpPr>
        <p:spPr>
          <a:xfrm>
            <a:off x="700635" y="922096"/>
            <a:ext cx="10691265" cy="69466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chemeClr val="dk1"/>
              </a:buClr>
              <a:buSzPct val="100000"/>
              <a:buFont typeface="Open Sans"/>
              <a:buNone/>
            </a:pPr>
            <a:r>
              <a:rPr lang="en-GB"/>
              <a:t>DETAIL IS CRUCIAL. </a:t>
            </a:r>
            <a:endParaRPr/>
          </a:p>
        </p:txBody>
      </p:sp>
      <p:grpSp>
        <p:nvGrpSpPr>
          <p:cNvPr id="270" name="Google Shape;270;p12"/>
          <p:cNvGrpSpPr/>
          <p:nvPr/>
        </p:nvGrpSpPr>
        <p:grpSpPr>
          <a:xfrm>
            <a:off x="700635" y="2522127"/>
            <a:ext cx="10691265" cy="3358944"/>
            <a:chOff x="0" y="30718"/>
            <a:chExt cx="10691265" cy="3358944"/>
          </a:xfrm>
        </p:grpSpPr>
        <p:sp>
          <p:nvSpPr>
            <p:cNvPr id="271" name="Google Shape;271;p12"/>
            <p:cNvSpPr/>
            <p:nvPr/>
          </p:nvSpPr>
          <p:spPr>
            <a:xfrm>
              <a:off x="0" y="30718"/>
              <a:ext cx="10691265" cy="608400"/>
            </a:xfrm>
            <a:prstGeom prst="roundRect">
              <a:avLst>
                <a:gd name="adj" fmla="val 16667"/>
              </a:avLst>
            </a:prstGeom>
            <a:solidFill>
              <a:srgbClr val="92D05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2"/>
            <p:cNvSpPr txBox="1"/>
            <p:nvPr/>
          </p:nvSpPr>
          <p:spPr>
            <a:xfrm>
              <a:off x="29700" y="60418"/>
              <a:ext cx="10631865" cy="549000"/>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dk1"/>
                </a:buClr>
                <a:buSzPts val="2600"/>
                <a:buFont typeface="Lustria"/>
                <a:buNone/>
              </a:pPr>
              <a:r>
                <a:rPr lang="en-GB" sz="2600" b="0" i="0" u="none" strike="noStrike" cap="none">
                  <a:solidFill>
                    <a:schemeClr val="dk1"/>
                  </a:solidFill>
                  <a:latin typeface="Lustria"/>
                  <a:ea typeface="Lustria"/>
                  <a:cs typeface="Lustria"/>
                  <a:sym typeface="Lustria"/>
                </a:rPr>
                <a:t>How does the child learn</a:t>
              </a:r>
              <a:endParaRPr sz="2600" b="0" i="0" u="none" strike="noStrike" cap="none">
                <a:solidFill>
                  <a:schemeClr val="dk1"/>
                </a:solidFill>
                <a:latin typeface="Lustria"/>
                <a:ea typeface="Lustria"/>
                <a:cs typeface="Lustria"/>
                <a:sym typeface="Lustria"/>
              </a:endParaRPr>
            </a:p>
          </p:txBody>
        </p:sp>
        <p:sp>
          <p:nvSpPr>
            <p:cNvPr id="273" name="Google Shape;273;p12"/>
            <p:cNvSpPr/>
            <p:nvPr/>
          </p:nvSpPr>
          <p:spPr>
            <a:xfrm>
              <a:off x="0" y="731422"/>
              <a:ext cx="10691265" cy="608400"/>
            </a:xfrm>
            <a:prstGeom prst="roundRect">
              <a:avLst>
                <a:gd name="adj" fmla="val 16667"/>
              </a:avLst>
            </a:prstGeom>
            <a:solidFill>
              <a:srgbClr val="92D05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2"/>
            <p:cNvSpPr txBox="1"/>
            <p:nvPr/>
          </p:nvSpPr>
          <p:spPr>
            <a:xfrm>
              <a:off x="29700" y="761122"/>
              <a:ext cx="10631865" cy="549000"/>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dk1"/>
                </a:buClr>
                <a:buSzPts val="2600"/>
                <a:buFont typeface="Lustria"/>
                <a:buNone/>
              </a:pPr>
              <a:r>
                <a:rPr lang="en-GB" sz="2600" b="0" i="0" u="none" strike="noStrike" cap="none">
                  <a:solidFill>
                    <a:schemeClr val="dk1"/>
                  </a:solidFill>
                  <a:latin typeface="Lustria"/>
                  <a:ea typeface="Lustria"/>
                  <a:cs typeface="Lustria"/>
                  <a:sym typeface="Lustria"/>
                </a:rPr>
                <a:t>What resources does the child use</a:t>
              </a:r>
              <a:endParaRPr sz="2600" b="0" i="0" u="none" strike="noStrike" cap="none">
                <a:solidFill>
                  <a:schemeClr val="dk1"/>
                </a:solidFill>
                <a:latin typeface="Lustria"/>
                <a:ea typeface="Lustria"/>
                <a:cs typeface="Lustria"/>
                <a:sym typeface="Lustria"/>
              </a:endParaRPr>
            </a:p>
          </p:txBody>
        </p:sp>
        <p:sp>
          <p:nvSpPr>
            <p:cNvPr id="275" name="Google Shape;275;p12"/>
            <p:cNvSpPr/>
            <p:nvPr/>
          </p:nvSpPr>
          <p:spPr>
            <a:xfrm>
              <a:off x="0" y="1414702"/>
              <a:ext cx="10691265" cy="608400"/>
            </a:xfrm>
            <a:prstGeom prst="roundRect">
              <a:avLst>
                <a:gd name="adj" fmla="val 16667"/>
              </a:avLst>
            </a:prstGeom>
            <a:solidFill>
              <a:srgbClr val="92D05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2"/>
            <p:cNvSpPr txBox="1"/>
            <p:nvPr/>
          </p:nvSpPr>
          <p:spPr>
            <a:xfrm>
              <a:off x="29700" y="1444402"/>
              <a:ext cx="10631865" cy="549000"/>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dk1"/>
                </a:buClr>
                <a:buSzPts val="2600"/>
                <a:buFont typeface="Lustria"/>
                <a:buNone/>
              </a:pPr>
              <a:r>
                <a:rPr lang="en-GB" sz="2600" b="0" i="0" u="none" strike="noStrike" cap="none">
                  <a:solidFill>
                    <a:schemeClr val="dk1"/>
                  </a:solidFill>
                  <a:latin typeface="Lustria"/>
                  <a:ea typeface="Lustria"/>
                  <a:cs typeface="Lustria"/>
                  <a:sym typeface="Lustria"/>
                </a:rPr>
                <a:t>How does the child engage with the resources</a:t>
              </a:r>
              <a:endParaRPr sz="2600" b="0" i="0" u="none" strike="noStrike" cap="none">
                <a:solidFill>
                  <a:schemeClr val="dk1"/>
                </a:solidFill>
                <a:latin typeface="Lustria"/>
                <a:ea typeface="Lustria"/>
                <a:cs typeface="Lustria"/>
                <a:sym typeface="Lustria"/>
              </a:endParaRPr>
            </a:p>
          </p:txBody>
        </p:sp>
        <p:sp>
          <p:nvSpPr>
            <p:cNvPr id="277" name="Google Shape;277;p12"/>
            <p:cNvSpPr/>
            <p:nvPr/>
          </p:nvSpPr>
          <p:spPr>
            <a:xfrm>
              <a:off x="0" y="2097982"/>
              <a:ext cx="10691265" cy="608400"/>
            </a:xfrm>
            <a:prstGeom prst="roundRect">
              <a:avLst>
                <a:gd name="adj" fmla="val 16667"/>
              </a:avLst>
            </a:prstGeom>
            <a:solidFill>
              <a:srgbClr val="92D05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2"/>
            <p:cNvSpPr txBox="1"/>
            <p:nvPr/>
          </p:nvSpPr>
          <p:spPr>
            <a:xfrm>
              <a:off x="29700" y="2127682"/>
              <a:ext cx="10631865" cy="549000"/>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dk1"/>
                </a:buClr>
                <a:buSzPts val="2600"/>
                <a:buFont typeface="Lustria"/>
                <a:buNone/>
              </a:pPr>
              <a:r>
                <a:rPr lang="en-GB" sz="2600" b="0" i="0" u="none" strike="noStrike" cap="none">
                  <a:solidFill>
                    <a:schemeClr val="dk1"/>
                  </a:solidFill>
                  <a:latin typeface="Lustria"/>
                  <a:ea typeface="Lustria"/>
                  <a:cs typeface="Lustria"/>
                  <a:sym typeface="Lustria"/>
                </a:rPr>
                <a:t>What is the product of the engagement</a:t>
              </a:r>
              <a:endParaRPr sz="2600" b="0" i="0" u="none" strike="noStrike" cap="none">
                <a:solidFill>
                  <a:schemeClr val="dk1"/>
                </a:solidFill>
                <a:latin typeface="Lustria"/>
                <a:ea typeface="Lustria"/>
                <a:cs typeface="Lustria"/>
                <a:sym typeface="Lustria"/>
              </a:endParaRPr>
            </a:p>
          </p:txBody>
        </p:sp>
        <p:sp>
          <p:nvSpPr>
            <p:cNvPr id="279" name="Google Shape;279;p12"/>
            <p:cNvSpPr/>
            <p:nvPr/>
          </p:nvSpPr>
          <p:spPr>
            <a:xfrm>
              <a:off x="0" y="2781262"/>
              <a:ext cx="10691265" cy="608400"/>
            </a:xfrm>
            <a:prstGeom prst="roundRect">
              <a:avLst>
                <a:gd name="adj" fmla="val 16667"/>
              </a:avLst>
            </a:prstGeom>
            <a:solidFill>
              <a:srgbClr val="92D05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2"/>
            <p:cNvSpPr txBox="1"/>
            <p:nvPr/>
          </p:nvSpPr>
          <p:spPr>
            <a:xfrm>
              <a:off x="29700" y="2810962"/>
              <a:ext cx="10631865" cy="549000"/>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dk1"/>
                </a:buClr>
                <a:buSzPts val="2600"/>
                <a:buFont typeface="Lustria"/>
                <a:buNone/>
              </a:pPr>
              <a:r>
                <a:rPr lang="en-GB" sz="2600" b="0" i="0" u="none" strike="noStrike" cap="none">
                  <a:solidFill>
                    <a:schemeClr val="dk1"/>
                  </a:solidFill>
                  <a:latin typeface="Lustria"/>
                  <a:ea typeface="Lustria"/>
                  <a:cs typeface="Lustria"/>
                  <a:sym typeface="Lustria"/>
                </a:rPr>
                <a:t>What progress has the child made</a:t>
              </a:r>
              <a:endParaRPr sz="2600" b="0" i="0" u="none" strike="noStrike" cap="none">
                <a:solidFill>
                  <a:schemeClr val="dk1"/>
                </a:solidFill>
                <a:latin typeface="Lustria"/>
                <a:ea typeface="Lustria"/>
                <a:cs typeface="Lustria"/>
                <a:sym typeface="Lustria"/>
              </a:endParaRPr>
            </a:p>
          </p:txBody>
        </p:sp>
      </p:grpSp>
      <p:sp>
        <p:nvSpPr>
          <p:cNvPr id="281" name="Google Shape;281;p12"/>
          <p:cNvSpPr txBox="1"/>
          <p:nvPr/>
        </p:nvSpPr>
        <p:spPr>
          <a:xfrm>
            <a:off x="700634" y="1749287"/>
            <a:ext cx="106912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0" i="0" u="none" strike="noStrike" cap="none">
                <a:solidFill>
                  <a:schemeClr val="dk1"/>
                </a:solidFill>
                <a:latin typeface="Open Sans"/>
                <a:ea typeface="Open Sans"/>
                <a:cs typeface="Open Sans"/>
                <a:sym typeface="Open Sans"/>
              </a:rPr>
              <a:t>DfE guidance LAs to seek ‘detailed information’</a:t>
            </a:r>
            <a:endParaRPr sz="2800" b="0" i="0" u="none" strike="noStrike" cap="none">
              <a:solidFill>
                <a:schemeClr val="dk1"/>
              </a:solidFill>
              <a:latin typeface="Open Sans"/>
              <a:ea typeface="Open Sans"/>
              <a:cs typeface="Open Sans"/>
              <a:sym typeface="Open Sans"/>
            </a:endParaRPr>
          </a:p>
        </p:txBody>
      </p:sp>
      <p:pic>
        <p:nvPicPr>
          <p:cNvPr id="282" name="Google Shape;282;p12"/>
          <p:cNvPicPr preferRelativeResize="0"/>
          <p:nvPr/>
        </p:nvPicPr>
        <p:blipFill>
          <a:blip r:embed="rId3">
            <a:alphaModFix/>
          </a:blip>
          <a:stretch>
            <a:fillRect/>
          </a:stretch>
        </p:blipFill>
        <p:spPr>
          <a:xfrm>
            <a:off x="5054199" y="5535250"/>
            <a:ext cx="1984125" cy="1984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6"/>
        <p:cNvGrpSpPr/>
        <p:nvPr/>
      </p:nvGrpSpPr>
      <p:grpSpPr>
        <a:xfrm>
          <a:off x="0" y="0"/>
          <a:ext cx="0" cy="0"/>
          <a:chOff x="0" y="0"/>
          <a:chExt cx="0" cy="0"/>
        </a:xfrm>
      </p:grpSpPr>
      <p:sp>
        <p:nvSpPr>
          <p:cNvPr id="287" name="Google Shape;287;p1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sp>
        <p:nvSpPr>
          <p:cNvPr id="288" name="Google Shape;288;p13"/>
          <p:cNvSpPr txBox="1">
            <a:spLocks noGrp="1"/>
          </p:cNvSpPr>
          <p:nvPr>
            <p:ph type="title"/>
          </p:nvPr>
        </p:nvSpPr>
        <p:spPr>
          <a:xfrm>
            <a:off x="695324" y="897752"/>
            <a:ext cx="3601757" cy="195592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Font typeface="Open Sans"/>
              <a:buNone/>
            </a:pPr>
            <a:r>
              <a:rPr lang="en-GB"/>
              <a:t>BEGINNINGS AND ENDINGS</a:t>
            </a:r>
            <a:endParaRPr/>
          </a:p>
        </p:txBody>
      </p:sp>
      <p:cxnSp>
        <p:nvCxnSpPr>
          <p:cNvPr id="289" name="Google Shape;289;p13"/>
          <p:cNvCxnSpPr/>
          <p:nvPr/>
        </p:nvCxnSpPr>
        <p:spPr>
          <a:xfrm>
            <a:off x="800100" y="723900"/>
            <a:ext cx="1638300" cy="0"/>
          </a:xfrm>
          <a:prstGeom prst="straightConnector1">
            <a:avLst/>
          </a:prstGeom>
          <a:noFill/>
          <a:ln w="44450" cap="flat" cmpd="sng">
            <a:solidFill>
              <a:schemeClr val="dk1"/>
            </a:solidFill>
            <a:prstDash val="solid"/>
            <a:miter lim="800000"/>
            <a:headEnd type="none" w="sm" len="sm"/>
            <a:tailEnd type="none" w="sm" len="sm"/>
          </a:ln>
        </p:spPr>
      </p:cxnSp>
      <p:sp>
        <p:nvSpPr>
          <p:cNvPr id="290" name="Google Shape;290;p13"/>
          <p:cNvSpPr txBox="1">
            <a:spLocks noGrp="1"/>
          </p:cNvSpPr>
          <p:nvPr>
            <p:ph type="body" idx="1"/>
          </p:nvPr>
        </p:nvSpPr>
        <p:spPr>
          <a:xfrm>
            <a:off x="683373" y="2438401"/>
            <a:ext cx="3613708" cy="3807012"/>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chemeClr val="dk1"/>
              </a:buClr>
              <a:buSzPts val="2000"/>
              <a:buChar char="•"/>
            </a:pPr>
            <a:r>
              <a:rPr lang="en-GB"/>
              <a:t>An education report is not a letter and should not be formatted as a letter.</a:t>
            </a:r>
            <a:endParaRPr/>
          </a:p>
          <a:p>
            <a:pPr marL="228600" lvl="0" indent="-228600" algn="l" rtl="0">
              <a:lnSpc>
                <a:spcPct val="120000"/>
              </a:lnSpc>
              <a:spcBef>
                <a:spcPts val="1000"/>
              </a:spcBef>
              <a:spcAft>
                <a:spcPts val="0"/>
              </a:spcAft>
              <a:buClr>
                <a:schemeClr val="dk1"/>
              </a:buClr>
              <a:buSzPts val="2000"/>
              <a:buChar char="•"/>
            </a:pPr>
            <a:r>
              <a:rPr lang="en-GB"/>
              <a:t>Ending by asking the La to tell you what more it wants, invites extra enquiry which may not be necessary.</a:t>
            </a:r>
            <a:endParaRPr/>
          </a:p>
        </p:txBody>
      </p:sp>
      <p:pic>
        <p:nvPicPr>
          <p:cNvPr id="291" name="Google Shape;291;p13" descr="A lion resting in his throne"/>
          <p:cNvPicPr preferRelativeResize="0"/>
          <p:nvPr/>
        </p:nvPicPr>
        <p:blipFill rotWithShape="1">
          <a:blip r:embed="rId3">
            <a:alphaModFix/>
          </a:blip>
          <a:srcRect l="2117" r="28017" b="2"/>
          <a:stretch/>
        </p:blipFill>
        <p:spPr>
          <a:xfrm>
            <a:off x="4876800" y="10"/>
            <a:ext cx="7315200" cy="6857990"/>
          </a:xfrm>
          <a:prstGeom prst="rect">
            <a:avLst/>
          </a:prstGeom>
          <a:noFill/>
          <a:ln>
            <a:noFill/>
          </a:ln>
        </p:spPr>
      </p:pic>
      <p:pic>
        <p:nvPicPr>
          <p:cNvPr id="292" name="Google Shape;292;p13"/>
          <p:cNvPicPr preferRelativeResize="0"/>
          <p:nvPr/>
        </p:nvPicPr>
        <p:blipFill>
          <a:blip r:embed="rId4">
            <a:alphaModFix/>
          </a:blip>
          <a:stretch>
            <a:fillRect/>
          </a:stretch>
        </p:blipFill>
        <p:spPr>
          <a:xfrm>
            <a:off x="1105350" y="5277125"/>
            <a:ext cx="2293125" cy="2293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6"/>
        <p:cNvGrpSpPr/>
        <p:nvPr/>
      </p:nvGrpSpPr>
      <p:grpSpPr>
        <a:xfrm>
          <a:off x="0" y="0"/>
          <a:ext cx="0" cy="0"/>
          <a:chOff x="0" y="0"/>
          <a:chExt cx="0" cy="0"/>
        </a:xfrm>
      </p:grpSpPr>
      <p:sp>
        <p:nvSpPr>
          <p:cNvPr id="297" name="Google Shape;297;p1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sp>
        <p:nvSpPr>
          <p:cNvPr id="298" name="Google Shape;298;p14"/>
          <p:cNvSpPr txBox="1">
            <a:spLocks noGrp="1"/>
          </p:cNvSpPr>
          <p:nvPr>
            <p:ph type="title"/>
          </p:nvPr>
        </p:nvSpPr>
        <p:spPr>
          <a:xfrm>
            <a:off x="695324" y="897752"/>
            <a:ext cx="3601757" cy="195592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Font typeface="Open Sans"/>
              <a:buNone/>
            </a:pPr>
            <a:r>
              <a:rPr lang="en-GB"/>
              <a:t>SOCIALISATION</a:t>
            </a:r>
            <a:endParaRPr/>
          </a:p>
        </p:txBody>
      </p:sp>
      <p:cxnSp>
        <p:nvCxnSpPr>
          <p:cNvPr id="299" name="Google Shape;299;p14"/>
          <p:cNvCxnSpPr/>
          <p:nvPr/>
        </p:nvCxnSpPr>
        <p:spPr>
          <a:xfrm>
            <a:off x="800100" y="723900"/>
            <a:ext cx="1638300" cy="0"/>
          </a:xfrm>
          <a:prstGeom prst="straightConnector1">
            <a:avLst/>
          </a:prstGeom>
          <a:noFill/>
          <a:ln w="44450" cap="flat" cmpd="sng">
            <a:solidFill>
              <a:schemeClr val="dk1"/>
            </a:solidFill>
            <a:prstDash val="solid"/>
            <a:miter lim="800000"/>
            <a:headEnd type="none" w="sm" len="sm"/>
            <a:tailEnd type="none" w="sm" len="sm"/>
          </a:ln>
        </p:spPr>
      </p:cxnSp>
      <p:sp>
        <p:nvSpPr>
          <p:cNvPr id="300" name="Google Shape;300;p14"/>
          <p:cNvSpPr txBox="1">
            <a:spLocks noGrp="1"/>
          </p:cNvSpPr>
          <p:nvPr>
            <p:ph type="body" idx="1"/>
          </p:nvPr>
        </p:nvSpPr>
        <p:spPr>
          <a:xfrm>
            <a:off x="683373" y="2252871"/>
            <a:ext cx="3613708" cy="3992542"/>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chemeClr val="dk1"/>
              </a:buClr>
              <a:buSzPts val="2000"/>
              <a:buChar char="•"/>
            </a:pPr>
            <a:r>
              <a:rPr lang="en-GB" b="1"/>
              <a:t>Where</a:t>
            </a:r>
            <a:r>
              <a:rPr lang="en-GB"/>
              <a:t> (HE group, swimming classes…..)</a:t>
            </a:r>
            <a:endParaRPr/>
          </a:p>
          <a:p>
            <a:pPr marL="228600" lvl="0" indent="-228600" algn="l" rtl="0">
              <a:lnSpc>
                <a:spcPct val="120000"/>
              </a:lnSpc>
              <a:spcBef>
                <a:spcPts val="1000"/>
              </a:spcBef>
              <a:spcAft>
                <a:spcPts val="0"/>
              </a:spcAft>
              <a:buClr>
                <a:schemeClr val="dk1"/>
              </a:buClr>
              <a:buSzPts val="2000"/>
              <a:buChar char="•"/>
            </a:pPr>
            <a:r>
              <a:rPr lang="en-GB" b="1"/>
              <a:t>With whom </a:t>
            </a:r>
            <a:r>
              <a:rPr lang="en-GB"/>
              <a:t>(Friends from…., not named individuals)</a:t>
            </a:r>
            <a:endParaRPr/>
          </a:p>
          <a:p>
            <a:pPr marL="228600" lvl="0" indent="-228600" algn="l" rtl="0">
              <a:lnSpc>
                <a:spcPct val="120000"/>
              </a:lnSpc>
              <a:spcBef>
                <a:spcPts val="1000"/>
              </a:spcBef>
              <a:spcAft>
                <a:spcPts val="0"/>
              </a:spcAft>
              <a:buClr>
                <a:schemeClr val="dk1"/>
              </a:buClr>
              <a:buSzPts val="2000"/>
              <a:buChar char="•"/>
            </a:pPr>
            <a:r>
              <a:rPr lang="en-GB" b="1"/>
              <a:t>How often</a:t>
            </a:r>
            <a:endParaRPr/>
          </a:p>
          <a:p>
            <a:pPr marL="228600" lvl="0" indent="-228600" algn="l" rtl="0">
              <a:lnSpc>
                <a:spcPct val="120000"/>
              </a:lnSpc>
              <a:spcBef>
                <a:spcPts val="1000"/>
              </a:spcBef>
              <a:spcAft>
                <a:spcPts val="0"/>
              </a:spcAft>
              <a:buClr>
                <a:schemeClr val="dk1"/>
              </a:buClr>
              <a:buSzPts val="2000"/>
              <a:buChar char="•"/>
            </a:pPr>
            <a:r>
              <a:rPr lang="en-GB" b="1"/>
              <a:t>Benefit</a:t>
            </a:r>
            <a:r>
              <a:rPr lang="en-GB"/>
              <a:t> (Describe shared events and learning)</a:t>
            </a:r>
            <a:endParaRPr/>
          </a:p>
        </p:txBody>
      </p:sp>
      <p:pic>
        <p:nvPicPr>
          <p:cNvPr id="301" name="Google Shape;301;p14" descr="A group of yellow figures and a red figure on the other side"/>
          <p:cNvPicPr preferRelativeResize="0"/>
          <p:nvPr/>
        </p:nvPicPr>
        <p:blipFill rotWithShape="1">
          <a:blip r:embed="rId3">
            <a:alphaModFix/>
          </a:blip>
          <a:srcRect l="28800" r="-1" b="-1"/>
          <a:stretch/>
        </p:blipFill>
        <p:spPr>
          <a:xfrm>
            <a:off x="4876800" y="10"/>
            <a:ext cx="7315200" cy="6857990"/>
          </a:xfrm>
          <a:prstGeom prst="rect">
            <a:avLst/>
          </a:prstGeom>
          <a:noFill/>
          <a:ln>
            <a:noFill/>
          </a:ln>
        </p:spPr>
      </p:pic>
      <p:pic>
        <p:nvPicPr>
          <p:cNvPr id="302" name="Google Shape;302;p14"/>
          <p:cNvPicPr preferRelativeResize="0"/>
          <p:nvPr/>
        </p:nvPicPr>
        <p:blipFill>
          <a:blip r:embed="rId4">
            <a:alphaModFix/>
          </a:blip>
          <a:stretch>
            <a:fillRect/>
          </a:stretch>
        </p:blipFill>
        <p:spPr>
          <a:xfrm>
            <a:off x="7754550" y="5139550"/>
            <a:ext cx="2288250" cy="22882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5"/>
          <p:cNvSpPr txBox="1">
            <a:spLocks noGrp="1"/>
          </p:cNvSpPr>
          <p:nvPr>
            <p:ph type="title"/>
          </p:nvPr>
        </p:nvSpPr>
        <p:spPr>
          <a:xfrm>
            <a:off x="700635" y="922096"/>
            <a:ext cx="10691265" cy="137103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Font typeface="Open Sans"/>
              <a:buNone/>
            </a:pPr>
            <a:r>
              <a:rPr lang="en-GB"/>
              <a:t>RESOURCE LIST</a:t>
            </a:r>
            <a:endParaRPr/>
          </a:p>
        </p:txBody>
      </p:sp>
      <p:grpSp>
        <p:nvGrpSpPr>
          <p:cNvPr id="308" name="Google Shape;308;p15"/>
          <p:cNvGrpSpPr/>
          <p:nvPr/>
        </p:nvGrpSpPr>
        <p:grpSpPr>
          <a:xfrm>
            <a:off x="701940" y="2414982"/>
            <a:ext cx="10688654" cy="3392375"/>
            <a:chOff x="1305" y="121856"/>
            <a:chExt cx="10688654" cy="3392375"/>
          </a:xfrm>
        </p:grpSpPr>
        <p:sp>
          <p:nvSpPr>
            <p:cNvPr id="309" name="Google Shape;309;p15"/>
            <p:cNvSpPr/>
            <p:nvPr/>
          </p:nvSpPr>
          <p:spPr>
            <a:xfrm>
              <a:off x="1305" y="121856"/>
              <a:ext cx="4580852" cy="2908841"/>
            </a:xfrm>
            <a:prstGeom prst="roundRect">
              <a:avLst>
                <a:gd name="adj" fmla="val 10000"/>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5"/>
            <p:cNvSpPr/>
            <p:nvPr/>
          </p:nvSpPr>
          <p:spPr>
            <a:xfrm>
              <a:off x="510288" y="605390"/>
              <a:ext cx="4580852" cy="2908841"/>
            </a:xfrm>
            <a:prstGeom prst="roundRect">
              <a:avLst>
                <a:gd name="adj" fmla="val 10000"/>
              </a:avLst>
            </a:prstGeom>
            <a:solidFill>
              <a:schemeClr val="lt1">
                <a:alpha val="89803"/>
              </a:schemeClr>
            </a:solidFill>
            <a:ln w="12700" cap="flat" cmpd="sng">
              <a:solidFill>
                <a:srgbClr val="E42A8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5"/>
            <p:cNvSpPr txBox="1"/>
            <p:nvPr/>
          </p:nvSpPr>
          <p:spPr>
            <a:xfrm>
              <a:off x="595485" y="690587"/>
              <a:ext cx="4410458" cy="2738447"/>
            </a:xfrm>
            <a:prstGeom prst="rect">
              <a:avLst/>
            </a:prstGeom>
            <a:noFill/>
            <a:ln>
              <a:noFill/>
            </a:ln>
          </p:spPr>
          <p:txBody>
            <a:bodyPr spcFirstLastPara="1" wrap="square" lIns="156200" tIns="156200" rIns="156200" bIns="156200" anchor="ctr" anchorCtr="0">
              <a:noAutofit/>
            </a:bodyPr>
            <a:lstStyle/>
            <a:p>
              <a:pPr marL="0" marR="0" lvl="0" indent="0" algn="ctr" rtl="0">
                <a:lnSpc>
                  <a:spcPct val="90000"/>
                </a:lnSpc>
                <a:spcBef>
                  <a:spcPts val="0"/>
                </a:spcBef>
                <a:spcAft>
                  <a:spcPts val="0"/>
                </a:spcAft>
                <a:buClr>
                  <a:schemeClr val="dk1"/>
                </a:buClr>
                <a:buSzPts val="4100"/>
                <a:buFont typeface="Lustria"/>
                <a:buNone/>
              </a:pPr>
              <a:r>
                <a:rPr lang="en-GB" sz="4100" b="0" i="0" u="none" strike="noStrike" cap="none">
                  <a:solidFill>
                    <a:schemeClr val="dk1"/>
                  </a:solidFill>
                  <a:latin typeface="Lustria"/>
                  <a:ea typeface="Lustria"/>
                  <a:cs typeface="Lustria"/>
                  <a:sym typeface="Lustria"/>
                </a:rPr>
                <a:t>Give enough detail to clarify the educational value of resources</a:t>
              </a:r>
              <a:endParaRPr sz="4100" b="0" i="0" u="none" strike="noStrike" cap="none">
                <a:solidFill>
                  <a:schemeClr val="dk1"/>
                </a:solidFill>
                <a:latin typeface="Lustria"/>
                <a:ea typeface="Lustria"/>
                <a:cs typeface="Lustria"/>
                <a:sym typeface="Lustria"/>
              </a:endParaRPr>
            </a:p>
          </p:txBody>
        </p:sp>
        <p:sp>
          <p:nvSpPr>
            <p:cNvPr id="312" name="Google Shape;312;p15"/>
            <p:cNvSpPr/>
            <p:nvPr/>
          </p:nvSpPr>
          <p:spPr>
            <a:xfrm>
              <a:off x="5600124" y="121856"/>
              <a:ext cx="4580852" cy="2908841"/>
            </a:xfrm>
            <a:prstGeom prst="roundRect">
              <a:avLst>
                <a:gd name="adj" fmla="val 10000"/>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5"/>
            <p:cNvSpPr/>
            <p:nvPr/>
          </p:nvSpPr>
          <p:spPr>
            <a:xfrm>
              <a:off x="6109107" y="605390"/>
              <a:ext cx="4580852" cy="2908841"/>
            </a:xfrm>
            <a:prstGeom prst="roundRect">
              <a:avLst>
                <a:gd name="adj" fmla="val 10000"/>
              </a:avLst>
            </a:prstGeom>
            <a:solidFill>
              <a:schemeClr val="lt1">
                <a:alpha val="89803"/>
              </a:schemeClr>
            </a:solidFill>
            <a:ln w="12700" cap="flat" cmpd="sng">
              <a:solidFill>
                <a:srgbClr val="E42A8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5"/>
            <p:cNvSpPr txBox="1"/>
            <p:nvPr/>
          </p:nvSpPr>
          <p:spPr>
            <a:xfrm>
              <a:off x="6194304" y="690587"/>
              <a:ext cx="4410458" cy="2738447"/>
            </a:xfrm>
            <a:prstGeom prst="rect">
              <a:avLst/>
            </a:prstGeom>
            <a:noFill/>
            <a:ln>
              <a:noFill/>
            </a:ln>
          </p:spPr>
          <p:txBody>
            <a:bodyPr spcFirstLastPara="1" wrap="square" lIns="156200" tIns="156200" rIns="156200" bIns="156200" anchor="ctr" anchorCtr="0">
              <a:noAutofit/>
            </a:bodyPr>
            <a:lstStyle/>
            <a:p>
              <a:pPr marL="0" marR="0" lvl="0" indent="0" algn="ctr" rtl="0">
                <a:lnSpc>
                  <a:spcPct val="90000"/>
                </a:lnSpc>
                <a:spcBef>
                  <a:spcPts val="0"/>
                </a:spcBef>
                <a:spcAft>
                  <a:spcPts val="0"/>
                </a:spcAft>
                <a:buClr>
                  <a:schemeClr val="dk1"/>
                </a:buClr>
                <a:buSzPts val="4100"/>
                <a:buFont typeface="Lustria"/>
                <a:buNone/>
              </a:pPr>
              <a:r>
                <a:rPr lang="en-GB" sz="4100" b="0" i="0" u="none" strike="noStrike" cap="none">
                  <a:solidFill>
                    <a:schemeClr val="dk1"/>
                  </a:solidFill>
                  <a:latin typeface="Lustria"/>
                  <a:ea typeface="Lustria"/>
                  <a:cs typeface="Lustria"/>
                  <a:sym typeface="Lustria"/>
                </a:rPr>
                <a:t>Do not give too much detail as detail goes in the body of the report</a:t>
              </a:r>
              <a:endParaRPr sz="4100" b="0" i="0" u="none" strike="noStrike" cap="none">
                <a:solidFill>
                  <a:schemeClr val="dk1"/>
                </a:solidFill>
                <a:latin typeface="Lustria"/>
                <a:ea typeface="Lustria"/>
                <a:cs typeface="Lustria"/>
                <a:sym typeface="Lustria"/>
              </a:endParaRPr>
            </a:p>
          </p:txBody>
        </p:sp>
      </p:grpSp>
      <p:pic>
        <p:nvPicPr>
          <p:cNvPr id="315" name="Google Shape;315;p15"/>
          <p:cNvPicPr preferRelativeResize="0"/>
          <p:nvPr/>
        </p:nvPicPr>
        <p:blipFill>
          <a:blip r:embed="rId3">
            <a:alphaModFix/>
          </a:blip>
          <a:stretch>
            <a:fillRect/>
          </a:stretch>
        </p:blipFill>
        <p:spPr>
          <a:xfrm>
            <a:off x="5268450" y="5658475"/>
            <a:ext cx="1555650" cy="15556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9"/>
        <p:cNvGrpSpPr/>
        <p:nvPr/>
      </p:nvGrpSpPr>
      <p:grpSpPr>
        <a:xfrm>
          <a:off x="0" y="0"/>
          <a:ext cx="0" cy="0"/>
          <a:chOff x="0" y="0"/>
          <a:chExt cx="0" cy="0"/>
        </a:xfrm>
      </p:grpSpPr>
      <p:sp>
        <p:nvSpPr>
          <p:cNvPr id="320" name="Google Shape;320;p1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sp>
        <p:nvSpPr>
          <p:cNvPr id="321" name="Google Shape;321;p16"/>
          <p:cNvSpPr txBox="1">
            <a:spLocks noGrp="1"/>
          </p:cNvSpPr>
          <p:nvPr>
            <p:ph type="title"/>
          </p:nvPr>
        </p:nvSpPr>
        <p:spPr>
          <a:xfrm>
            <a:off x="690587" y="907128"/>
            <a:ext cx="6699564" cy="1378871"/>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Font typeface="Open Sans"/>
              <a:buNone/>
            </a:pPr>
            <a:r>
              <a:rPr lang="en-GB"/>
              <a:t>LACK OF DETAIL</a:t>
            </a:r>
            <a:endParaRPr/>
          </a:p>
        </p:txBody>
      </p:sp>
      <p:cxnSp>
        <p:nvCxnSpPr>
          <p:cNvPr id="322" name="Google Shape;322;p16"/>
          <p:cNvCxnSpPr/>
          <p:nvPr/>
        </p:nvCxnSpPr>
        <p:spPr>
          <a:xfrm>
            <a:off x="800100" y="723900"/>
            <a:ext cx="6515100" cy="0"/>
          </a:xfrm>
          <a:prstGeom prst="straightConnector1">
            <a:avLst/>
          </a:prstGeom>
          <a:noFill/>
          <a:ln w="44450" cap="flat" cmpd="sng">
            <a:solidFill>
              <a:schemeClr val="dk1"/>
            </a:solidFill>
            <a:prstDash val="solid"/>
            <a:miter lim="800000"/>
            <a:headEnd type="none" w="sm" len="sm"/>
            <a:tailEnd type="none" w="sm" len="sm"/>
          </a:ln>
        </p:spPr>
      </p:cxnSp>
      <p:sp>
        <p:nvSpPr>
          <p:cNvPr id="323" name="Google Shape;323;p16"/>
          <p:cNvSpPr txBox="1">
            <a:spLocks noGrp="1"/>
          </p:cNvSpPr>
          <p:nvPr>
            <p:ph type="body" idx="1"/>
          </p:nvPr>
        </p:nvSpPr>
        <p:spPr>
          <a:xfrm>
            <a:off x="695326" y="1631029"/>
            <a:ext cx="6766748" cy="430405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0000"/>
              </a:lnSpc>
              <a:spcBef>
                <a:spcPts val="0"/>
              </a:spcBef>
              <a:spcAft>
                <a:spcPts val="0"/>
              </a:spcAft>
              <a:buClr>
                <a:schemeClr val="dk1"/>
              </a:buClr>
              <a:buSzPts val="1800"/>
              <a:buNone/>
            </a:pPr>
            <a:r>
              <a:rPr lang="en-GB" sz="1800"/>
              <a:t>‘</a:t>
            </a:r>
            <a:r>
              <a:rPr lang="en-GB" sz="1800" b="1"/>
              <a:t>Fred is fourteen and has lots of interests’ </a:t>
            </a:r>
            <a:r>
              <a:rPr lang="en-GB" sz="1800"/>
              <a:t>parents should tell the reader about Fred as an individual and his interests, not just that he has interests. </a:t>
            </a:r>
            <a:endParaRPr/>
          </a:p>
          <a:p>
            <a:pPr marL="0" lvl="0" indent="0" algn="l" rtl="0">
              <a:lnSpc>
                <a:spcPct val="110000"/>
              </a:lnSpc>
              <a:spcBef>
                <a:spcPts val="1000"/>
              </a:spcBef>
              <a:spcAft>
                <a:spcPts val="0"/>
              </a:spcAft>
              <a:buClr>
                <a:schemeClr val="dk1"/>
              </a:buClr>
              <a:buSzPts val="1800"/>
              <a:buNone/>
            </a:pPr>
            <a:r>
              <a:rPr lang="en-GB" sz="1800" b="1"/>
              <a:t>We hope to go to piano class at some point</a:t>
            </a:r>
            <a:r>
              <a:rPr lang="en-GB" sz="1800"/>
              <a:t>’ is aspirational, general and not about Fred. Parents need to detail Fred’s education.  </a:t>
            </a:r>
            <a:endParaRPr/>
          </a:p>
          <a:p>
            <a:pPr marL="0" lvl="0" indent="0" algn="l" rtl="0">
              <a:lnSpc>
                <a:spcPct val="110000"/>
              </a:lnSpc>
              <a:spcBef>
                <a:spcPts val="1000"/>
              </a:spcBef>
              <a:spcAft>
                <a:spcPts val="0"/>
              </a:spcAft>
              <a:buClr>
                <a:schemeClr val="dk1"/>
              </a:buClr>
              <a:buSzPts val="1800"/>
              <a:buNone/>
            </a:pPr>
            <a:r>
              <a:rPr lang="en-GB" sz="1800" b="1"/>
              <a:t>‘Fred uses Greatstuff for his three core subjects. His average weekly scores are maths 60%, English 56% and science 68%’ </a:t>
            </a:r>
            <a:r>
              <a:rPr lang="en-GB" sz="1800"/>
              <a:t>tells the reader nothing. Parents should detail what topic Fred is studying, what the scores are for, what level the tests are at or any substantive detail. </a:t>
            </a:r>
            <a:endParaRPr/>
          </a:p>
          <a:p>
            <a:pPr marL="0" lvl="0" indent="0" algn="l" rtl="0">
              <a:lnSpc>
                <a:spcPct val="110000"/>
              </a:lnSpc>
              <a:spcBef>
                <a:spcPts val="1000"/>
              </a:spcBef>
              <a:spcAft>
                <a:spcPts val="0"/>
              </a:spcAft>
              <a:buClr>
                <a:schemeClr val="dk1"/>
              </a:buClr>
              <a:buSzPts val="1800"/>
              <a:buNone/>
            </a:pPr>
            <a:r>
              <a:rPr lang="en-GB" sz="1800" b="1"/>
              <a:t>‘We learnt about bananas, I bought bananas and we cut them up’ </a:t>
            </a:r>
            <a:r>
              <a:rPr lang="en-GB" sz="1800"/>
              <a:t>is parent centred, not about Fred. Parents should explain what Fred did, saw, said, experienced and learnt. How has Fred progressed. </a:t>
            </a:r>
            <a:endParaRPr/>
          </a:p>
          <a:p>
            <a:pPr marL="0" lvl="0" indent="0" algn="l" rtl="0">
              <a:lnSpc>
                <a:spcPct val="110000"/>
              </a:lnSpc>
              <a:spcBef>
                <a:spcPts val="1000"/>
              </a:spcBef>
              <a:spcAft>
                <a:spcPts val="0"/>
              </a:spcAft>
              <a:buClr>
                <a:schemeClr val="dk1"/>
              </a:buClr>
              <a:buSzPts val="1800"/>
              <a:buNone/>
            </a:pPr>
            <a:endParaRPr sz="1800"/>
          </a:p>
          <a:p>
            <a:pPr marL="0" lvl="0" indent="0" algn="l" rtl="0">
              <a:lnSpc>
                <a:spcPct val="110000"/>
              </a:lnSpc>
              <a:spcBef>
                <a:spcPts val="1000"/>
              </a:spcBef>
              <a:spcAft>
                <a:spcPts val="0"/>
              </a:spcAft>
              <a:buClr>
                <a:schemeClr val="dk1"/>
              </a:buClr>
              <a:buSzPts val="1800"/>
              <a:buNone/>
            </a:pPr>
            <a:endParaRPr sz="1800"/>
          </a:p>
          <a:p>
            <a:pPr marL="0" lvl="0" indent="0" algn="l" rtl="0">
              <a:lnSpc>
                <a:spcPct val="110000"/>
              </a:lnSpc>
              <a:spcBef>
                <a:spcPts val="1000"/>
              </a:spcBef>
              <a:spcAft>
                <a:spcPts val="0"/>
              </a:spcAft>
              <a:buClr>
                <a:schemeClr val="dk1"/>
              </a:buClr>
              <a:buSzPts val="1600"/>
              <a:buNone/>
            </a:pPr>
            <a:endParaRPr sz="1600"/>
          </a:p>
        </p:txBody>
      </p:sp>
      <p:cxnSp>
        <p:nvCxnSpPr>
          <p:cNvPr id="324" name="Google Shape;324;p16"/>
          <p:cNvCxnSpPr/>
          <p:nvPr/>
        </p:nvCxnSpPr>
        <p:spPr>
          <a:xfrm>
            <a:off x="800100" y="6132521"/>
            <a:ext cx="6515100" cy="0"/>
          </a:xfrm>
          <a:prstGeom prst="straightConnector1">
            <a:avLst/>
          </a:prstGeom>
          <a:noFill/>
          <a:ln w="12700" cap="flat" cmpd="sng">
            <a:solidFill>
              <a:schemeClr val="dk1"/>
            </a:solidFill>
            <a:prstDash val="solid"/>
            <a:miter lim="800000"/>
            <a:headEnd type="none" w="sm" len="sm"/>
            <a:tailEnd type="none" w="sm" len="sm"/>
          </a:ln>
        </p:spPr>
      </p:cxnSp>
      <p:pic>
        <p:nvPicPr>
          <p:cNvPr id="325" name="Google Shape;325;p16" descr="A photo of a dog with its tongue out in a field of flowers"/>
          <p:cNvPicPr preferRelativeResize="0"/>
          <p:nvPr/>
        </p:nvPicPr>
        <p:blipFill rotWithShape="1">
          <a:blip r:embed="rId3">
            <a:alphaModFix/>
          </a:blip>
          <a:srcRect l="10944"/>
          <a:stretch/>
        </p:blipFill>
        <p:spPr>
          <a:xfrm>
            <a:off x="8115300" y="10"/>
            <a:ext cx="4076700" cy="6857990"/>
          </a:xfrm>
          <a:prstGeom prst="rect">
            <a:avLst/>
          </a:prstGeom>
          <a:noFill/>
          <a:ln>
            <a:noFill/>
          </a:ln>
        </p:spPr>
      </p:pic>
      <p:pic>
        <p:nvPicPr>
          <p:cNvPr id="326" name="Google Shape;326;p16"/>
          <p:cNvPicPr preferRelativeResize="0"/>
          <p:nvPr/>
        </p:nvPicPr>
        <p:blipFill>
          <a:blip r:embed="rId4">
            <a:alphaModFix/>
          </a:blip>
          <a:stretch>
            <a:fillRect/>
          </a:stretch>
        </p:blipFill>
        <p:spPr>
          <a:xfrm>
            <a:off x="3415175" y="5623150"/>
            <a:ext cx="1825000" cy="1825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0"/>
        <p:cNvGrpSpPr/>
        <p:nvPr/>
      </p:nvGrpSpPr>
      <p:grpSpPr>
        <a:xfrm>
          <a:off x="0" y="0"/>
          <a:ext cx="0" cy="0"/>
          <a:chOff x="0" y="0"/>
          <a:chExt cx="0" cy="0"/>
        </a:xfrm>
      </p:grpSpPr>
      <p:cxnSp>
        <p:nvCxnSpPr>
          <p:cNvPr id="331" name="Google Shape;331;p17"/>
          <p:cNvCxnSpPr/>
          <p:nvPr/>
        </p:nvCxnSpPr>
        <p:spPr>
          <a:xfrm>
            <a:off x="800100" y="723900"/>
            <a:ext cx="10591800" cy="0"/>
          </a:xfrm>
          <a:prstGeom prst="straightConnector1">
            <a:avLst/>
          </a:prstGeom>
          <a:noFill/>
          <a:ln w="44450" cap="flat" cmpd="sng">
            <a:solidFill>
              <a:schemeClr val="dk1"/>
            </a:solidFill>
            <a:prstDash val="solid"/>
            <a:miter lim="800000"/>
            <a:headEnd type="none" w="sm" len="sm"/>
            <a:tailEnd type="none" w="sm" len="sm"/>
          </a:ln>
        </p:spPr>
      </p:cxnSp>
      <p:cxnSp>
        <p:nvCxnSpPr>
          <p:cNvPr id="332" name="Google Shape;332;p17"/>
          <p:cNvCxnSpPr/>
          <p:nvPr/>
        </p:nvCxnSpPr>
        <p:spPr>
          <a:xfrm>
            <a:off x="800100" y="6142781"/>
            <a:ext cx="10591800" cy="0"/>
          </a:xfrm>
          <a:prstGeom prst="straightConnector1">
            <a:avLst/>
          </a:prstGeom>
          <a:noFill/>
          <a:ln w="12700" cap="flat" cmpd="sng">
            <a:solidFill>
              <a:schemeClr val="dk1"/>
            </a:solidFill>
            <a:prstDash val="solid"/>
            <a:miter lim="800000"/>
            <a:headEnd type="none" w="sm" len="sm"/>
            <a:tailEnd type="none" w="sm" len="sm"/>
          </a:ln>
        </p:spPr>
      </p:cxnSp>
      <p:sp>
        <p:nvSpPr>
          <p:cNvPr id="333" name="Google Shape;333;p1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cxnSp>
        <p:nvCxnSpPr>
          <p:cNvPr id="334" name="Google Shape;334;p17"/>
          <p:cNvCxnSpPr/>
          <p:nvPr/>
        </p:nvCxnSpPr>
        <p:spPr>
          <a:xfrm>
            <a:off x="800100" y="723900"/>
            <a:ext cx="1638300" cy="0"/>
          </a:xfrm>
          <a:prstGeom prst="straightConnector1">
            <a:avLst/>
          </a:prstGeom>
          <a:noFill/>
          <a:ln w="44450" cap="flat" cmpd="sng">
            <a:solidFill>
              <a:schemeClr val="dk1"/>
            </a:solidFill>
            <a:prstDash val="solid"/>
            <a:miter lim="800000"/>
            <a:headEnd type="none" w="sm" len="sm"/>
            <a:tailEnd type="none" w="sm" len="sm"/>
          </a:ln>
        </p:spPr>
      </p:cxnSp>
      <p:pic>
        <p:nvPicPr>
          <p:cNvPr id="335" name="Google Shape;335;p17" descr="Mother and son baking"/>
          <p:cNvPicPr preferRelativeResize="0"/>
          <p:nvPr/>
        </p:nvPicPr>
        <p:blipFill rotWithShape="1">
          <a:blip r:embed="rId3">
            <a:alphaModFix/>
          </a:blip>
          <a:srcRect l="28800" r="-1" b="-1"/>
          <a:stretch/>
        </p:blipFill>
        <p:spPr>
          <a:xfrm>
            <a:off x="4876800" y="10"/>
            <a:ext cx="7315200" cy="6857990"/>
          </a:xfrm>
          <a:prstGeom prst="rect">
            <a:avLst/>
          </a:prstGeom>
          <a:noFill/>
          <a:ln>
            <a:noFill/>
          </a:ln>
        </p:spPr>
      </p:pic>
      <p:grpSp>
        <p:nvGrpSpPr>
          <p:cNvPr id="336" name="Google Shape;336;p17"/>
          <p:cNvGrpSpPr/>
          <p:nvPr/>
        </p:nvGrpSpPr>
        <p:grpSpPr>
          <a:xfrm>
            <a:off x="683373" y="1294835"/>
            <a:ext cx="3613708" cy="4949972"/>
            <a:chOff x="0" y="604"/>
            <a:chExt cx="3613708" cy="4949972"/>
          </a:xfrm>
        </p:grpSpPr>
        <p:cxnSp>
          <p:nvCxnSpPr>
            <p:cNvPr id="337" name="Google Shape;337;p17"/>
            <p:cNvCxnSpPr/>
            <p:nvPr/>
          </p:nvCxnSpPr>
          <p:spPr>
            <a:xfrm>
              <a:off x="0" y="604"/>
              <a:ext cx="3613708" cy="0"/>
            </a:xfrm>
            <a:prstGeom prst="straightConnector1">
              <a:avLst/>
            </a:prstGeom>
            <a:solidFill>
              <a:srgbClr val="E42A82"/>
            </a:solidFill>
            <a:ln w="12700" cap="flat" cmpd="sng">
              <a:solidFill>
                <a:srgbClr val="E42A82"/>
              </a:solidFill>
              <a:prstDash val="solid"/>
              <a:miter lim="800000"/>
              <a:headEnd type="none" w="sm" len="sm"/>
              <a:tailEnd type="none" w="sm" len="sm"/>
            </a:ln>
          </p:spPr>
        </p:cxnSp>
        <p:sp>
          <p:nvSpPr>
            <p:cNvPr id="338" name="Google Shape;338;p17"/>
            <p:cNvSpPr/>
            <p:nvPr/>
          </p:nvSpPr>
          <p:spPr>
            <a:xfrm>
              <a:off x="0" y="604"/>
              <a:ext cx="3613708" cy="98999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7"/>
            <p:cNvSpPr txBox="1"/>
            <p:nvPr/>
          </p:nvSpPr>
          <p:spPr>
            <a:xfrm>
              <a:off x="0" y="604"/>
              <a:ext cx="3613708" cy="989994"/>
            </a:xfrm>
            <a:prstGeom prst="rect">
              <a:avLst/>
            </a:prstGeom>
            <a:noFill/>
            <a:ln>
              <a:noFill/>
            </a:ln>
          </p:spPr>
          <p:txBody>
            <a:bodyPr spcFirstLastPara="1" wrap="square" lIns="95250" tIns="95250" rIns="95250" bIns="95250" anchor="t" anchorCtr="0">
              <a:noAutofit/>
            </a:bodyPr>
            <a:lstStyle/>
            <a:p>
              <a:pPr marL="0" marR="0" lvl="0" indent="0" algn="l" rtl="0">
                <a:lnSpc>
                  <a:spcPct val="90000"/>
                </a:lnSpc>
                <a:spcBef>
                  <a:spcPts val="0"/>
                </a:spcBef>
                <a:spcAft>
                  <a:spcPts val="0"/>
                </a:spcAft>
                <a:buClr>
                  <a:schemeClr val="dk1"/>
                </a:buClr>
                <a:buSzPts val="2500"/>
                <a:buFont typeface="Lustria"/>
                <a:buNone/>
              </a:pPr>
              <a:r>
                <a:rPr lang="en-GB" sz="2500" b="1" i="0" u="none" strike="noStrike" cap="none">
                  <a:solidFill>
                    <a:schemeClr val="dk1"/>
                  </a:solidFill>
                  <a:latin typeface="Lustria"/>
                  <a:ea typeface="Lustria"/>
                  <a:cs typeface="Lustria"/>
                  <a:sym typeface="Lustria"/>
                </a:rPr>
                <a:t>HOW</a:t>
              </a:r>
              <a:r>
                <a:rPr lang="en-GB" sz="2500" b="0" i="0" u="none" strike="noStrike" cap="none">
                  <a:solidFill>
                    <a:schemeClr val="dk1"/>
                  </a:solidFill>
                  <a:latin typeface="Lustria"/>
                  <a:ea typeface="Lustria"/>
                  <a:cs typeface="Lustria"/>
                  <a:sym typeface="Lustria"/>
                </a:rPr>
                <a:t> does the child learn</a:t>
              </a:r>
              <a:endParaRPr/>
            </a:p>
          </p:txBody>
        </p:sp>
        <p:cxnSp>
          <p:nvCxnSpPr>
            <p:cNvPr id="340" name="Google Shape;340;p17"/>
            <p:cNvCxnSpPr/>
            <p:nvPr/>
          </p:nvCxnSpPr>
          <p:spPr>
            <a:xfrm>
              <a:off x="0" y="990599"/>
              <a:ext cx="3613708" cy="0"/>
            </a:xfrm>
            <a:prstGeom prst="straightConnector1">
              <a:avLst/>
            </a:prstGeom>
            <a:solidFill>
              <a:srgbClr val="E42A82"/>
            </a:solidFill>
            <a:ln w="12700" cap="flat" cmpd="sng">
              <a:solidFill>
                <a:srgbClr val="E42A82"/>
              </a:solidFill>
              <a:prstDash val="solid"/>
              <a:miter lim="800000"/>
              <a:headEnd type="none" w="sm" len="sm"/>
              <a:tailEnd type="none" w="sm" len="sm"/>
            </a:ln>
          </p:spPr>
        </p:cxnSp>
        <p:sp>
          <p:nvSpPr>
            <p:cNvPr id="341" name="Google Shape;341;p17"/>
            <p:cNvSpPr/>
            <p:nvPr/>
          </p:nvSpPr>
          <p:spPr>
            <a:xfrm>
              <a:off x="0" y="990599"/>
              <a:ext cx="3613708" cy="98999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7"/>
            <p:cNvSpPr txBox="1"/>
            <p:nvPr/>
          </p:nvSpPr>
          <p:spPr>
            <a:xfrm>
              <a:off x="0" y="990599"/>
              <a:ext cx="3613708" cy="989994"/>
            </a:xfrm>
            <a:prstGeom prst="rect">
              <a:avLst/>
            </a:prstGeom>
            <a:noFill/>
            <a:ln>
              <a:noFill/>
            </a:ln>
          </p:spPr>
          <p:txBody>
            <a:bodyPr spcFirstLastPara="1" wrap="square" lIns="95250" tIns="95250" rIns="95250" bIns="95250" anchor="t" anchorCtr="0">
              <a:noAutofit/>
            </a:bodyPr>
            <a:lstStyle/>
            <a:p>
              <a:pPr marL="0" marR="0" lvl="0" indent="0" algn="l" rtl="0">
                <a:lnSpc>
                  <a:spcPct val="90000"/>
                </a:lnSpc>
                <a:spcBef>
                  <a:spcPts val="0"/>
                </a:spcBef>
                <a:spcAft>
                  <a:spcPts val="0"/>
                </a:spcAft>
                <a:buClr>
                  <a:schemeClr val="dk1"/>
                </a:buClr>
                <a:buSzPts val="2500"/>
                <a:buFont typeface="Lustria"/>
                <a:buNone/>
              </a:pPr>
              <a:r>
                <a:rPr lang="en-GB" sz="2500" b="1" i="0" u="none" strike="noStrike" cap="none">
                  <a:solidFill>
                    <a:schemeClr val="dk1"/>
                  </a:solidFill>
                  <a:latin typeface="Lustria"/>
                  <a:ea typeface="Lustria"/>
                  <a:cs typeface="Lustria"/>
                  <a:sym typeface="Lustria"/>
                </a:rPr>
                <a:t>WHAT</a:t>
              </a:r>
              <a:r>
                <a:rPr lang="en-GB" sz="2500" b="0" i="0" u="none" strike="noStrike" cap="none">
                  <a:solidFill>
                    <a:schemeClr val="dk1"/>
                  </a:solidFill>
                  <a:latin typeface="Lustria"/>
                  <a:ea typeface="Lustria"/>
                  <a:cs typeface="Lustria"/>
                  <a:sym typeface="Lustria"/>
                </a:rPr>
                <a:t> does the child learn</a:t>
              </a:r>
              <a:endParaRPr/>
            </a:p>
          </p:txBody>
        </p:sp>
        <p:cxnSp>
          <p:nvCxnSpPr>
            <p:cNvPr id="343" name="Google Shape;343;p17"/>
            <p:cNvCxnSpPr/>
            <p:nvPr/>
          </p:nvCxnSpPr>
          <p:spPr>
            <a:xfrm>
              <a:off x="0" y="1980593"/>
              <a:ext cx="3613708" cy="0"/>
            </a:xfrm>
            <a:prstGeom prst="straightConnector1">
              <a:avLst/>
            </a:prstGeom>
            <a:solidFill>
              <a:srgbClr val="E42A82"/>
            </a:solidFill>
            <a:ln w="12700" cap="flat" cmpd="sng">
              <a:solidFill>
                <a:srgbClr val="E42A82"/>
              </a:solidFill>
              <a:prstDash val="solid"/>
              <a:miter lim="800000"/>
              <a:headEnd type="none" w="sm" len="sm"/>
              <a:tailEnd type="none" w="sm" len="sm"/>
            </a:ln>
          </p:spPr>
        </p:cxnSp>
        <p:sp>
          <p:nvSpPr>
            <p:cNvPr id="344" name="Google Shape;344;p17"/>
            <p:cNvSpPr/>
            <p:nvPr/>
          </p:nvSpPr>
          <p:spPr>
            <a:xfrm>
              <a:off x="0" y="1980593"/>
              <a:ext cx="3613708" cy="98999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7"/>
            <p:cNvSpPr txBox="1"/>
            <p:nvPr/>
          </p:nvSpPr>
          <p:spPr>
            <a:xfrm>
              <a:off x="0" y="1980593"/>
              <a:ext cx="3613708" cy="989994"/>
            </a:xfrm>
            <a:prstGeom prst="rect">
              <a:avLst/>
            </a:prstGeom>
            <a:noFill/>
            <a:ln>
              <a:noFill/>
            </a:ln>
          </p:spPr>
          <p:txBody>
            <a:bodyPr spcFirstLastPara="1" wrap="square" lIns="95250" tIns="95250" rIns="95250" bIns="95250" anchor="t" anchorCtr="0">
              <a:noAutofit/>
            </a:bodyPr>
            <a:lstStyle/>
            <a:p>
              <a:pPr marL="0" marR="0" lvl="0" indent="0" algn="l" rtl="0">
                <a:lnSpc>
                  <a:spcPct val="90000"/>
                </a:lnSpc>
                <a:spcBef>
                  <a:spcPts val="0"/>
                </a:spcBef>
                <a:spcAft>
                  <a:spcPts val="0"/>
                </a:spcAft>
                <a:buClr>
                  <a:schemeClr val="dk1"/>
                </a:buClr>
                <a:buSzPts val="2500"/>
                <a:buFont typeface="Lustria"/>
                <a:buNone/>
              </a:pPr>
              <a:r>
                <a:rPr lang="en-GB" sz="2500" b="1" i="0" u="none" strike="noStrike" cap="none">
                  <a:solidFill>
                    <a:schemeClr val="dk1"/>
                  </a:solidFill>
                  <a:latin typeface="Lustria"/>
                  <a:ea typeface="Lustria"/>
                  <a:cs typeface="Lustria"/>
                  <a:sym typeface="Lustria"/>
                </a:rPr>
                <a:t>HOW</a:t>
              </a:r>
              <a:r>
                <a:rPr lang="en-GB" sz="2500" b="0" i="0" u="none" strike="noStrike" cap="none">
                  <a:solidFill>
                    <a:schemeClr val="dk1"/>
                  </a:solidFill>
                  <a:latin typeface="Lustria"/>
                  <a:ea typeface="Lustria"/>
                  <a:cs typeface="Lustria"/>
                  <a:sym typeface="Lustria"/>
                </a:rPr>
                <a:t> does the child engage with that learning</a:t>
              </a:r>
              <a:endParaRPr sz="2500" b="0" i="0" u="none" strike="noStrike" cap="none">
                <a:solidFill>
                  <a:schemeClr val="dk1"/>
                </a:solidFill>
                <a:latin typeface="Lustria"/>
                <a:ea typeface="Lustria"/>
                <a:cs typeface="Lustria"/>
                <a:sym typeface="Lustria"/>
              </a:endParaRPr>
            </a:p>
            <a:p>
              <a:pPr marL="0" marR="0" lvl="0" indent="0" algn="l" rtl="0">
                <a:lnSpc>
                  <a:spcPct val="90000"/>
                </a:lnSpc>
                <a:spcBef>
                  <a:spcPts val="0"/>
                </a:spcBef>
                <a:spcAft>
                  <a:spcPts val="0"/>
                </a:spcAft>
                <a:buClr>
                  <a:schemeClr val="dk1"/>
                </a:buClr>
                <a:buSzPts val="2500"/>
                <a:buFont typeface="Lustria"/>
                <a:buNone/>
              </a:pPr>
              <a:endParaRPr sz="2500">
                <a:solidFill>
                  <a:schemeClr val="dk1"/>
                </a:solidFill>
                <a:latin typeface="Lustria"/>
                <a:ea typeface="Lustria"/>
                <a:cs typeface="Lustria"/>
                <a:sym typeface="Lustria"/>
              </a:endParaRPr>
            </a:p>
            <a:p>
              <a:pPr marL="0" marR="0" lvl="0" indent="0" algn="l" rtl="0">
                <a:lnSpc>
                  <a:spcPct val="90000"/>
                </a:lnSpc>
                <a:spcBef>
                  <a:spcPts val="0"/>
                </a:spcBef>
                <a:spcAft>
                  <a:spcPts val="0"/>
                </a:spcAft>
                <a:buClr>
                  <a:schemeClr val="dk1"/>
                </a:buClr>
                <a:buSzPts val="2500"/>
                <a:buFont typeface="Lustria"/>
                <a:buNone/>
              </a:pPr>
              <a:endParaRPr sz="2500">
                <a:solidFill>
                  <a:schemeClr val="dk1"/>
                </a:solidFill>
                <a:latin typeface="Lustria"/>
                <a:ea typeface="Lustria"/>
                <a:cs typeface="Lustria"/>
                <a:sym typeface="Lustria"/>
              </a:endParaRPr>
            </a:p>
          </p:txBody>
        </p:sp>
        <p:cxnSp>
          <p:nvCxnSpPr>
            <p:cNvPr id="346" name="Google Shape;346;p17"/>
            <p:cNvCxnSpPr/>
            <p:nvPr/>
          </p:nvCxnSpPr>
          <p:spPr>
            <a:xfrm>
              <a:off x="0" y="2970588"/>
              <a:ext cx="3613708" cy="0"/>
            </a:xfrm>
            <a:prstGeom prst="straightConnector1">
              <a:avLst/>
            </a:prstGeom>
            <a:solidFill>
              <a:srgbClr val="E42A82"/>
            </a:solidFill>
            <a:ln w="12700" cap="flat" cmpd="sng">
              <a:solidFill>
                <a:srgbClr val="E42A82"/>
              </a:solidFill>
              <a:prstDash val="solid"/>
              <a:miter lim="800000"/>
              <a:headEnd type="none" w="sm" len="sm"/>
              <a:tailEnd type="none" w="sm" len="sm"/>
            </a:ln>
          </p:spPr>
        </p:cxnSp>
        <p:sp>
          <p:nvSpPr>
            <p:cNvPr id="347" name="Google Shape;347;p17"/>
            <p:cNvSpPr/>
            <p:nvPr/>
          </p:nvSpPr>
          <p:spPr>
            <a:xfrm>
              <a:off x="0" y="2970588"/>
              <a:ext cx="3613708" cy="98999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7"/>
            <p:cNvSpPr txBox="1"/>
            <p:nvPr/>
          </p:nvSpPr>
          <p:spPr>
            <a:xfrm>
              <a:off x="0" y="2970588"/>
              <a:ext cx="3613708" cy="989994"/>
            </a:xfrm>
            <a:prstGeom prst="rect">
              <a:avLst/>
            </a:prstGeom>
            <a:noFill/>
            <a:ln>
              <a:noFill/>
            </a:ln>
          </p:spPr>
          <p:txBody>
            <a:bodyPr spcFirstLastPara="1" wrap="square" lIns="95250" tIns="95250" rIns="95250" bIns="95250" anchor="t" anchorCtr="0">
              <a:noAutofit/>
            </a:bodyPr>
            <a:lstStyle/>
            <a:p>
              <a:pPr marL="0" marR="0" lvl="0" indent="0" algn="l" rtl="0">
                <a:lnSpc>
                  <a:spcPct val="90000"/>
                </a:lnSpc>
                <a:spcBef>
                  <a:spcPts val="0"/>
                </a:spcBef>
                <a:spcAft>
                  <a:spcPts val="0"/>
                </a:spcAft>
                <a:buClr>
                  <a:schemeClr val="dk1"/>
                </a:buClr>
                <a:buSzPts val="2500"/>
                <a:buFont typeface="Lustria"/>
                <a:buNone/>
              </a:pPr>
              <a:r>
                <a:rPr lang="en-GB" sz="2500" b="1" i="0" u="none" strike="noStrike" cap="none">
                  <a:solidFill>
                    <a:schemeClr val="dk1"/>
                  </a:solidFill>
                  <a:latin typeface="Lustria"/>
                  <a:ea typeface="Lustria"/>
                  <a:cs typeface="Lustria"/>
                  <a:sym typeface="Lustria"/>
                </a:rPr>
                <a:t>WHEN</a:t>
              </a:r>
              <a:r>
                <a:rPr lang="en-GB" sz="2500" b="0" i="0" u="none" strike="noStrike" cap="none">
                  <a:solidFill>
                    <a:schemeClr val="dk1"/>
                  </a:solidFill>
                  <a:latin typeface="Lustria"/>
                  <a:ea typeface="Lustria"/>
                  <a:cs typeface="Lustria"/>
                  <a:sym typeface="Lustria"/>
                </a:rPr>
                <a:t> does the child learn</a:t>
              </a:r>
              <a:endParaRPr/>
            </a:p>
          </p:txBody>
        </p:sp>
        <p:cxnSp>
          <p:nvCxnSpPr>
            <p:cNvPr id="349" name="Google Shape;349;p17"/>
            <p:cNvCxnSpPr/>
            <p:nvPr/>
          </p:nvCxnSpPr>
          <p:spPr>
            <a:xfrm>
              <a:off x="0" y="3960582"/>
              <a:ext cx="3613708" cy="0"/>
            </a:xfrm>
            <a:prstGeom prst="straightConnector1">
              <a:avLst/>
            </a:prstGeom>
            <a:solidFill>
              <a:srgbClr val="E42A82"/>
            </a:solidFill>
            <a:ln w="12700" cap="flat" cmpd="sng">
              <a:solidFill>
                <a:srgbClr val="E42A82"/>
              </a:solidFill>
              <a:prstDash val="solid"/>
              <a:miter lim="800000"/>
              <a:headEnd type="none" w="sm" len="sm"/>
              <a:tailEnd type="none" w="sm" len="sm"/>
            </a:ln>
          </p:spPr>
        </p:cxnSp>
        <p:sp>
          <p:nvSpPr>
            <p:cNvPr id="350" name="Google Shape;350;p17"/>
            <p:cNvSpPr/>
            <p:nvPr/>
          </p:nvSpPr>
          <p:spPr>
            <a:xfrm>
              <a:off x="0" y="3960582"/>
              <a:ext cx="3613708" cy="98999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7"/>
            <p:cNvSpPr txBox="1"/>
            <p:nvPr/>
          </p:nvSpPr>
          <p:spPr>
            <a:xfrm>
              <a:off x="0" y="3960582"/>
              <a:ext cx="3613708" cy="989994"/>
            </a:xfrm>
            <a:prstGeom prst="rect">
              <a:avLst/>
            </a:prstGeom>
            <a:noFill/>
            <a:ln>
              <a:noFill/>
            </a:ln>
          </p:spPr>
          <p:txBody>
            <a:bodyPr spcFirstLastPara="1" wrap="square" lIns="95250" tIns="95250" rIns="95250" bIns="95250" anchor="t" anchorCtr="0">
              <a:noAutofit/>
            </a:bodyPr>
            <a:lstStyle/>
            <a:p>
              <a:pPr marL="0" marR="0" lvl="0" indent="0" algn="l" rtl="0">
                <a:lnSpc>
                  <a:spcPct val="90000"/>
                </a:lnSpc>
                <a:spcBef>
                  <a:spcPts val="0"/>
                </a:spcBef>
                <a:spcAft>
                  <a:spcPts val="0"/>
                </a:spcAft>
                <a:buClr>
                  <a:schemeClr val="dk1"/>
                </a:buClr>
                <a:buSzPts val="2500"/>
                <a:buFont typeface="Lustria"/>
                <a:buNone/>
              </a:pPr>
              <a:r>
                <a:rPr lang="en-GB" sz="2500" b="1" i="0" u="none" strike="noStrike" cap="none">
                  <a:solidFill>
                    <a:schemeClr val="dk1"/>
                  </a:solidFill>
                  <a:latin typeface="Lustria"/>
                  <a:ea typeface="Lustria"/>
                  <a:cs typeface="Lustria"/>
                  <a:sym typeface="Lustria"/>
                </a:rPr>
                <a:t>PROGRESS</a:t>
              </a:r>
              <a:endParaRPr sz="2500" b="0" i="0" u="none" strike="noStrike" cap="none">
                <a:solidFill>
                  <a:schemeClr val="dk1"/>
                </a:solidFill>
                <a:latin typeface="Lustria"/>
                <a:ea typeface="Lustria"/>
                <a:cs typeface="Lustria"/>
                <a:sym typeface="Lustria"/>
              </a:endParaRPr>
            </a:p>
          </p:txBody>
        </p:sp>
      </p:grpSp>
      <p:pic>
        <p:nvPicPr>
          <p:cNvPr id="352" name="Google Shape;352;p17"/>
          <p:cNvPicPr preferRelativeResize="0"/>
          <p:nvPr/>
        </p:nvPicPr>
        <p:blipFill>
          <a:blip r:embed="rId4">
            <a:alphaModFix/>
          </a:blip>
          <a:stretch>
            <a:fillRect/>
          </a:stretch>
        </p:blipFill>
        <p:spPr>
          <a:xfrm>
            <a:off x="10033750" y="5088675"/>
            <a:ext cx="2288250" cy="22882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6"/>
        <p:cNvGrpSpPr/>
        <p:nvPr/>
      </p:nvGrpSpPr>
      <p:grpSpPr>
        <a:xfrm>
          <a:off x="0" y="0"/>
          <a:ext cx="0" cy="0"/>
          <a:chOff x="0" y="0"/>
          <a:chExt cx="0" cy="0"/>
        </a:xfrm>
      </p:grpSpPr>
      <p:sp>
        <p:nvSpPr>
          <p:cNvPr id="357" name="Google Shape;357;p1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sp>
        <p:nvSpPr>
          <p:cNvPr id="358" name="Google Shape;358;p18"/>
          <p:cNvSpPr txBox="1">
            <a:spLocks noGrp="1"/>
          </p:cNvSpPr>
          <p:nvPr>
            <p:ph type="title"/>
          </p:nvPr>
        </p:nvSpPr>
        <p:spPr>
          <a:xfrm>
            <a:off x="690587" y="907128"/>
            <a:ext cx="6699564" cy="1378871"/>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chemeClr val="dk1"/>
              </a:buClr>
              <a:buSzPct val="100000"/>
              <a:buFont typeface="Open Sans"/>
              <a:buNone/>
            </a:pPr>
            <a:r>
              <a:rPr lang="en-GB"/>
              <a:t>REPORT CHECKING SERVICE</a:t>
            </a:r>
            <a:endParaRPr/>
          </a:p>
          <a:p>
            <a:pPr marL="0" lvl="0" indent="0" algn="l" rtl="0">
              <a:lnSpc>
                <a:spcPct val="100000"/>
              </a:lnSpc>
              <a:spcBef>
                <a:spcPts val="0"/>
              </a:spcBef>
              <a:spcAft>
                <a:spcPts val="0"/>
              </a:spcAft>
              <a:buClr>
                <a:schemeClr val="dk1"/>
              </a:buClr>
              <a:buSzPct val="100000"/>
              <a:buFont typeface="Open Sans"/>
              <a:buNone/>
            </a:pPr>
            <a:endParaRPr/>
          </a:p>
        </p:txBody>
      </p:sp>
      <p:cxnSp>
        <p:nvCxnSpPr>
          <p:cNvPr id="359" name="Google Shape;359;p18"/>
          <p:cNvCxnSpPr/>
          <p:nvPr/>
        </p:nvCxnSpPr>
        <p:spPr>
          <a:xfrm>
            <a:off x="800100" y="723900"/>
            <a:ext cx="6515100" cy="0"/>
          </a:xfrm>
          <a:prstGeom prst="straightConnector1">
            <a:avLst/>
          </a:prstGeom>
          <a:noFill/>
          <a:ln w="44450" cap="flat" cmpd="sng">
            <a:solidFill>
              <a:schemeClr val="dk1"/>
            </a:solidFill>
            <a:prstDash val="solid"/>
            <a:miter lim="800000"/>
            <a:headEnd type="none" w="sm" len="sm"/>
            <a:tailEnd type="none" w="sm" len="sm"/>
          </a:ln>
        </p:spPr>
      </p:cxnSp>
      <p:sp>
        <p:nvSpPr>
          <p:cNvPr id="360" name="Google Shape;360;p18"/>
          <p:cNvSpPr txBox="1">
            <a:spLocks noGrp="1"/>
          </p:cNvSpPr>
          <p:nvPr>
            <p:ph type="body" idx="1"/>
          </p:nvPr>
        </p:nvSpPr>
        <p:spPr>
          <a:xfrm>
            <a:off x="695326" y="1749289"/>
            <a:ext cx="6766748" cy="418579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chemeClr val="dk1"/>
              </a:buClr>
              <a:buSzPts val="2000"/>
              <a:buNone/>
            </a:pPr>
            <a:r>
              <a:rPr lang="en-GB"/>
              <a:t>Education Otherwise provides a free, professional report checking service for members. Your information is confidentially as we are registered for data protection.</a:t>
            </a:r>
            <a:endParaRPr/>
          </a:p>
          <a:p>
            <a:pPr marL="228600" lvl="0" indent="-228600" algn="l" rtl="0">
              <a:lnSpc>
                <a:spcPct val="120000"/>
              </a:lnSpc>
              <a:spcBef>
                <a:spcPts val="1000"/>
              </a:spcBef>
              <a:spcAft>
                <a:spcPts val="0"/>
              </a:spcAft>
              <a:buClr>
                <a:schemeClr val="dk1"/>
              </a:buClr>
              <a:buSzPts val="2000"/>
              <a:buChar char="•"/>
            </a:pPr>
            <a:r>
              <a:rPr lang="en-GB" b="1"/>
              <a:t>Report in Word</a:t>
            </a:r>
            <a:endParaRPr/>
          </a:p>
          <a:p>
            <a:pPr marL="228600" lvl="0" indent="-228600" algn="l" rtl="0">
              <a:lnSpc>
                <a:spcPct val="120000"/>
              </a:lnSpc>
              <a:spcBef>
                <a:spcPts val="1000"/>
              </a:spcBef>
              <a:spcAft>
                <a:spcPts val="0"/>
              </a:spcAft>
              <a:buClr>
                <a:schemeClr val="dk1"/>
              </a:buClr>
              <a:buSzPts val="2000"/>
              <a:buChar char="•"/>
            </a:pPr>
            <a:r>
              <a:rPr lang="en-GB" b="1"/>
              <a:t>Name of local authority</a:t>
            </a:r>
            <a:endParaRPr/>
          </a:p>
          <a:p>
            <a:pPr marL="228600" lvl="0" indent="-228600" algn="l" rtl="0">
              <a:lnSpc>
                <a:spcPct val="120000"/>
              </a:lnSpc>
              <a:spcBef>
                <a:spcPts val="1000"/>
              </a:spcBef>
              <a:spcAft>
                <a:spcPts val="0"/>
              </a:spcAft>
              <a:buClr>
                <a:schemeClr val="dk1"/>
              </a:buClr>
              <a:buSzPts val="2000"/>
              <a:buChar char="•"/>
            </a:pPr>
            <a:r>
              <a:rPr lang="en-GB" b="1"/>
              <a:t>Child’s age</a:t>
            </a:r>
            <a:endParaRPr/>
          </a:p>
          <a:p>
            <a:pPr marL="228600" lvl="0" indent="-228600" algn="l" rtl="0">
              <a:lnSpc>
                <a:spcPct val="120000"/>
              </a:lnSpc>
              <a:spcBef>
                <a:spcPts val="1000"/>
              </a:spcBef>
              <a:spcAft>
                <a:spcPts val="0"/>
              </a:spcAft>
              <a:buClr>
                <a:schemeClr val="dk1"/>
              </a:buClr>
              <a:buSzPts val="2000"/>
              <a:buChar char="•"/>
            </a:pPr>
            <a:r>
              <a:rPr lang="en-GB" b="1"/>
              <a:t>Membership details</a:t>
            </a:r>
            <a:endParaRPr/>
          </a:p>
          <a:p>
            <a:pPr marL="228600" lvl="0" indent="-228600" algn="l" rtl="0">
              <a:lnSpc>
                <a:spcPct val="120000"/>
              </a:lnSpc>
              <a:spcBef>
                <a:spcPts val="1000"/>
              </a:spcBef>
              <a:spcAft>
                <a:spcPts val="0"/>
              </a:spcAft>
              <a:buClr>
                <a:schemeClr val="dk1"/>
              </a:buClr>
              <a:buSzPts val="2000"/>
              <a:buChar char="•"/>
            </a:pPr>
            <a:r>
              <a:rPr lang="en-GB" b="1"/>
              <a:t>enquiries@educationotherwise.org</a:t>
            </a:r>
            <a:endParaRPr/>
          </a:p>
        </p:txBody>
      </p:sp>
      <p:cxnSp>
        <p:nvCxnSpPr>
          <p:cNvPr id="361" name="Google Shape;361;p18"/>
          <p:cNvCxnSpPr/>
          <p:nvPr/>
        </p:nvCxnSpPr>
        <p:spPr>
          <a:xfrm>
            <a:off x="800100" y="6132521"/>
            <a:ext cx="6515100" cy="0"/>
          </a:xfrm>
          <a:prstGeom prst="straightConnector1">
            <a:avLst/>
          </a:prstGeom>
          <a:noFill/>
          <a:ln w="12700" cap="flat" cmpd="sng">
            <a:solidFill>
              <a:schemeClr val="dk1"/>
            </a:solidFill>
            <a:prstDash val="solid"/>
            <a:miter lim="800000"/>
            <a:headEnd type="none" w="sm" len="sm"/>
            <a:tailEnd type="none" w="sm" len="sm"/>
          </a:ln>
        </p:spPr>
      </p:cxnSp>
      <p:pic>
        <p:nvPicPr>
          <p:cNvPr id="362" name="Google Shape;362;p18" descr="Magnifying glass showing decling performance"/>
          <p:cNvPicPr preferRelativeResize="0"/>
          <p:nvPr/>
        </p:nvPicPr>
        <p:blipFill rotWithShape="1">
          <a:blip r:embed="rId3">
            <a:alphaModFix/>
          </a:blip>
          <a:srcRect l="14878" r="45441" b="-1"/>
          <a:stretch/>
        </p:blipFill>
        <p:spPr>
          <a:xfrm>
            <a:off x="8115300" y="10"/>
            <a:ext cx="4076700" cy="6857990"/>
          </a:xfrm>
          <a:prstGeom prst="rect">
            <a:avLst/>
          </a:prstGeom>
          <a:noFill/>
          <a:ln>
            <a:noFill/>
          </a:ln>
        </p:spPr>
      </p:pic>
      <p:pic>
        <p:nvPicPr>
          <p:cNvPr id="363" name="Google Shape;363;p18"/>
          <p:cNvPicPr preferRelativeResize="0"/>
          <p:nvPr/>
        </p:nvPicPr>
        <p:blipFill>
          <a:blip r:embed="rId4">
            <a:alphaModFix/>
          </a:blip>
          <a:stretch>
            <a:fillRect/>
          </a:stretch>
        </p:blipFill>
        <p:spPr>
          <a:xfrm>
            <a:off x="3063825" y="5638125"/>
            <a:ext cx="1830375" cy="1830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sp>
        <p:nvSpPr>
          <p:cNvPr id="98" name="Google Shape;98;p2"/>
          <p:cNvSpPr txBox="1">
            <a:spLocks noGrp="1"/>
          </p:cNvSpPr>
          <p:nvPr>
            <p:ph type="title"/>
          </p:nvPr>
        </p:nvSpPr>
        <p:spPr>
          <a:xfrm>
            <a:off x="5604846" y="860615"/>
            <a:ext cx="5922279" cy="127298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Font typeface="Open Sans"/>
              <a:buNone/>
            </a:pPr>
            <a:r>
              <a:rPr lang="en-GB"/>
              <a:t>WHY WRITE A REPORT</a:t>
            </a:r>
            <a:endParaRPr/>
          </a:p>
        </p:txBody>
      </p:sp>
      <p:pic>
        <p:nvPicPr>
          <p:cNvPr id="99" name="Google Shape;99;p2" descr="Angled shot of pen on a graph"/>
          <p:cNvPicPr preferRelativeResize="0"/>
          <p:nvPr/>
        </p:nvPicPr>
        <p:blipFill rotWithShape="1">
          <a:blip r:embed="rId3">
            <a:alphaModFix/>
          </a:blip>
          <a:srcRect l="7594" r="45063" b="2"/>
          <a:stretch/>
        </p:blipFill>
        <p:spPr>
          <a:xfrm>
            <a:off x="20" y="-17929"/>
            <a:ext cx="4876780" cy="6875929"/>
          </a:xfrm>
          <a:prstGeom prst="rect">
            <a:avLst/>
          </a:prstGeom>
          <a:noFill/>
          <a:ln>
            <a:noFill/>
          </a:ln>
        </p:spPr>
      </p:pic>
      <p:cxnSp>
        <p:nvCxnSpPr>
          <p:cNvPr id="100" name="Google Shape;100;p2"/>
          <p:cNvCxnSpPr/>
          <p:nvPr/>
        </p:nvCxnSpPr>
        <p:spPr>
          <a:xfrm>
            <a:off x="5715000" y="738013"/>
            <a:ext cx="5676900" cy="0"/>
          </a:xfrm>
          <a:prstGeom prst="straightConnector1">
            <a:avLst/>
          </a:prstGeom>
          <a:noFill/>
          <a:ln w="44450" cap="flat" cmpd="sng">
            <a:solidFill>
              <a:schemeClr val="dk1"/>
            </a:solidFill>
            <a:prstDash val="solid"/>
            <a:miter lim="800000"/>
            <a:headEnd type="none" w="sm" len="sm"/>
            <a:tailEnd type="none" w="sm" len="sm"/>
          </a:ln>
        </p:spPr>
      </p:cxnSp>
      <p:sp>
        <p:nvSpPr>
          <p:cNvPr id="101" name="Google Shape;101;p2"/>
          <p:cNvSpPr txBox="1">
            <a:spLocks noGrp="1"/>
          </p:cNvSpPr>
          <p:nvPr>
            <p:ph type="body" idx="1"/>
          </p:nvPr>
        </p:nvSpPr>
        <p:spPr>
          <a:xfrm>
            <a:off x="5566943" y="2133600"/>
            <a:ext cx="6005933" cy="3774464"/>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chemeClr val="dk1"/>
              </a:buClr>
              <a:buSzPts val="2000"/>
              <a:buChar char="•"/>
            </a:pPr>
            <a:r>
              <a:rPr lang="en-GB"/>
              <a:t>Reports are the easiest way to maintain control over not only what information you provide, but also evidence that you have done so</a:t>
            </a:r>
            <a:endParaRPr/>
          </a:p>
        </p:txBody>
      </p:sp>
      <p:cxnSp>
        <p:nvCxnSpPr>
          <p:cNvPr id="102" name="Google Shape;102;p2"/>
          <p:cNvCxnSpPr/>
          <p:nvPr/>
        </p:nvCxnSpPr>
        <p:spPr>
          <a:xfrm>
            <a:off x="5715000" y="6134100"/>
            <a:ext cx="5676900" cy="0"/>
          </a:xfrm>
          <a:prstGeom prst="straightConnector1">
            <a:avLst/>
          </a:prstGeom>
          <a:noFill/>
          <a:ln w="12700" cap="flat" cmpd="sng">
            <a:solidFill>
              <a:schemeClr val="dk1"/>
            </a:solidFill>
            <a:prstDash val="solid"/>
            <a:miter lim="800000"/>
            <a:headEnd type="none" w="sm" len="sm"/>
            <a:tailEnd type="none" w="sm" len="sm"/>
          </a:ln>
        </p:spPr>
      </p:cxnSp>
      <p:pic>
        <p:nvPicPr>
          <p:cNvPr id="103" name="Google Shape;103;p2"/>
          <p:cNvPicPr preferRelativeResize="0"/>
          <p:nvPr/>
        </p:nvPicPr>
        <p:blipFill>
          <a:blip r:embed="rId4">
            <a:alphaModFix/>
          </a:blip>
          <a:stretch>
            <a:fillRect/>
          </a:stretch>
        </p:blipFill>
        <p:spPr>
          <a:xfrm>
            <a:off x="1097850" y="4909475"/>
            <a:ext cx="2681125" cy="2681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sp>
        <p:nvSpPr>
          <p:cNvPr id="108" name="Google Shape;108;p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sp>
        <p:nvSpPr>
          <p:cNvPr id="109" name="Google Shape;109;p3"/>
          <p:cNvSpPr txBox="1">
            <a:spLocks noGrp="1"/>
          </p:cNvSpPr>
          <p:nvPr>
            <p:ph type="title"/>
          </p:nvPr>
        </p:nvSpPr>
        <p:spPr>
          <a:xfrm>
            <a:off x="695324" y="901701"/>
            <a:ext cx="3914776" cy="3977269"/>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Font typeface="Open Sans"/>
              <a:buNone/>
            </a:pPr>
            <a:r>
              <a:rPr lang="en-GB"/>
              <a:t>STRUCTURED AND CHILD LED REPORT DIFFERENCES</a:t>
            </a:r>
            <a:endParaRPr/>
          </a:p>
        </p:txBody>
      </p:sp>
      <p:cxnSp>
        <p:nvCxnSpPr>
          <p:cNvPr id="110" name="Google Shape;110;p3"/>
          <p:cNvCxnSpPr/>
          <p:nvPr/>
        </p:nvCxnSpPr>
        <p:spPr>
          <a:xfrm>
            <a:off x="800100" y="723900"/>
            <a:ext cx="1524000" cy="0"/>
          </a:xfrm>
          <a:prstGeom prst="straightConnector1">
            <a:avLst/>
          </a:prstGeom>
          <a:noFill/>
          <a:ln w="44450" cap="flat" cmpd="sng">
            <a:solidFill>
              <a:schemeClr val="dk1"/>
            </a:solidFill>
            <a:prstDash val="solid"/>
            <a:miter lim="800000"/>
            <a:headEnd type="none" w="sm" len="sm"/>
            <a:tailEnd type="none" w="sm" len="sm"/>
          </a:ln>
        </p:spPr>
      </p:cxnSp>
      <p:grpSp>
        <p:nvGrpSpPr>
          <p:cNvPr id="111" name="Google Shape;111;p3"/>
          <p:cNvGrpSpPr/>
          <p:nvPr/>
        </p:nvGrpSpPr>
        <p:grpSpPr>
          <a:xfrm>
            <a:off x="5219952" y="1617503"/>
            <a:ext cx="6171948" cy="3711893"/>
            <a:chOff x="0" y="893603"/>
            <a:chExt cx="6171948" cy="3711893"/>
          </a:xfrm>
        </p:grpSpPr>
        <p:sp>
          <p:nvSpPr>
            <p:cNvPr id="112" name="Google Shape;112;p3"/>
            <p:cNvSpPr/>
            <p:nvPr/>
          </p:nvSpPr>
          <p:spPr>
            <a:xfrm>
              <a:off x="0" y="893603"/>
              <a:ext cx="6171948" cy="164973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499043" y="1264792"/>
              <a:ext cx="907351" cy="907351"/>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1905438" y="893603"/>
              <a:ext cx="4266509" cy="164973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txBox="1"/>
            <p:nvPr/>
          </p:nvSpPr>
          <p:spPr>
            <a:xfrm>
              <a:off x="1905438" y="893603"/>
              <a:ext cx="4266509" cy="1649730"/>
            </a:xfrm>
            <a:prstGeom prst="rect">
              <a:avLst/>
            </a:prstGeom>
            <a:noFill/>
            <a:ln>
              <a:noFill/>
            </a:ln>
          </p:spPr>
          <p:txBody>
            <a:bodyPr spcFirstLastPara="1" wrap="square" lIns="174575" tIns="174575" rIns="174575" bIns="174575" anchor="ctr" anchorCtr="0">
              <a:noAutofit/>
            </a:bodyPr>
            <a:lstStyle/>
            <a:p>
              <a:pPr marL="0" marR="0" lvl="0" indent="0" algn="l" rtl="0">
                <a:lnSpc>
                  <a:spcPct val="90000"/>
                </a:lnSpc>
                <a:spcBef>
                  <a:spcPts val="0"/>
                </a:spcBef>
                <a:spcAft>
                  <a:spcPts val="0"/>
                </a:spcAft>
                <a:buClr>
                  <a:schemeClr val="dk1"/>
                </a:buClr>
                <a:buSzPts val="2500"/>
                <a:buFont typeface="Lustria"/>
                <a:buNone/>
              </a:pPr>
              <a:r>
                <a:rPr lang="en-GB" sz="2500" b="0" i="0" u="none" strike="noStrike" cap="none">
                  <a:solidFill>
                    <a:schemeClr val="dk1"/>
                  </a:solidFill>
                  <a:latin typeface="Lustria"/>
                  <a:ea typeface="Lustria"/>
                  <a:cs typeface="Lustria"/>
                  <a:sym typeface="Lustria"/>
                </a:rPr>
                <a:t>In practice, the content of a report should not differ greatly.</a:t>
              </a:r>
              <a:endParaRPr sz="2500" b="0" i="0" u="none" strike="noStrike" cap="none">
                <a:solidFill>
                  <a:schemeClr val="dk1"/>
                </a:solidFill>
                <a:latin typeface="Lustria"/>
                <a:ea typeface="Lustria"/>
                <a:cs typeface="Lustria"/>
                <a:sym typeface="Lustria"/>
              </a:endParaRPr>
            </a:p>
          </p:txBody>
        </p:sp>
        <p:sp>
          <p:nvSpPr>
            <p:cNvPr id="116" name="Google Shape;116;p3"/>
            <p:cNvSpPr/>
            <p:nvPr/>
          </p:nvSpPr>
          <p:spPr>
            <a:xfrm>
              <a:off x="0" y="2942518"/>
              <a:ext cx="6171948" cy="164973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499043" y="3326955"/>
              <a:ext cx="907351" cy="907351"/>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1905438" y="2955766"/>
              <a:ext cx="4266509" cy="164973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txBox="1"/>
            <p:nvPr/>
          </p:nvSpPr>
          <p:spPr>
            <a:xfrm>
              <a:off x="1905438" y="2955766"/>
              <a:ext cx="4266509" cy="1649730"/>
            </a:xfrm>
            <a:prstGeom prst="rect">
              <a:avLst/>
            </a:prstGeom>
            <a:noFill/>
            <a:ln>
              <a:noFill/>
            </a:ln>
          </p:spPr>
          <p:txBody>
            <a:bodyPr spcFirstLastPara="1" wrap="square" lIns="174575" tIns="174575" rIns="174575" bIns="174575" anchor="ctr" anchorCtr="0">
              <a:noAutofit/>
            </a:bodyPr>
            <a:lstStyle/>
            <a:p>
              <a:pPr marL="0" marR="0" lvl="0" indent="0" algn="l" rtl="0">
                <a:lnSpc>
                  <a:spcPct val="90000"/>
                </a:lnSpc>
                <a:spcBef>
                  <a:spcPts val="0"/>
                </a:spcBef>
                <a:spcAft>
                  <a:spcPts val="0"/>
                </a:spcAft>
                <a:buClr>
                  <a:schemeClr val="dk1"/>
                </a:buClr>
                <a:buSzPts val="2500"/>
                <a:buFont typeface="Lustria"/>
                <a:buNone/>
              </a:pPr>
              <a:r>
                <a:rPr lang="en-GB" sz="2500" b="0" i="0" u="none" strike="noStrike" cap="none">
                  <a:solidFill>
                    <a:schemeClr val="dk1"/>
                  </a:solidFill>
                  <a:latin typeface="Lustria"/>
                  <a:ea typeface="Lustria"/>
                  <a:cs typeface="Lustria"/>
                  <a:sym typeface="Lustria"/>
                </a:rPr>
                <a:t>The presentation of the content is all that differs</a:t>
              </a:r>
              <a:endParaRPr sz="2500" b="0" i="0" u="none" strike="noStrike" cap="none">
                <a:solidFill>
                  <a:schemeClr val="dk1"/>
                </a:solidFill>
                <a:latin typeface="Lustria"/>
                <a:ea typeface="Lustria"/>
                <a:cs typeface="Lustria"/>
                <a:sym typeface="Lustria"/>
              </a:endParaRPr>
            </a:p>
          </p:txBody>
        </p:sp>
      </p:grpSp>
      <p:pic>
        <p:nvPicPr>
          <p:cNvPr id="120" name="Google Shape;120;p3"/>
          <p:cNvPicPr preferRelativeResize="0"/>
          <p:nvPr/>
        </p:nvPicPr>
        <p:blipFill>
          <a:blip r:embed="rId5">
            <a:alphaModFix/>
          </a:blip>
          <a:stretch>
            <a:fillRect/>
          </a:stretch>
        </p:blipFill>
        <p:spPr>
          <a:xfrm>
            <a:off x="82550" y="3573450"/>
            <a:ext cx="3711900" cy="3711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sp>
        <p:nvSpPr>
          <p:cNvPr id="125" name="Google Shape;125;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sp>
        <p:nvSpPr>
          <p:cNvPr id="126" name="Google Shape;126;p4"/>
          <p:cNvSpPr txBox="1">
            <a:spLocks noGrp="1"/>
          </p:cNvSpPr>
          <p:nvPr>
            <p:ph type="title"/>
          </p:nvPr>
        </p:nvSpPr>
        <p:spPr>
          <a:xfrm>
            <a:off x="700087" y="909638"/>
            <a:ext cx="10691813" cy="115561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Font typeface="Open Sans"/>
              <a:buNone/>
            </a:pPr>
            <a:r>
              <a:rPr lang="en-GB"/>
              <a:t>ABOUT THE CHILD</a:t>
            </a:r>
            <a:endParaRPr/>
          </a:p>
        </p:txBody>
      </p:sp>
      <p:cxnSp>
        <p:nvCxnSpPr>
          <p:cNvPr id="127" name="Google Shape;127;p4"/>
          <p:cNvCxnSpPr/>
          <p:nvPr/>
        </p:nvCxnSpPr>
        <p:spPr>
          <a:xfrm>
            <a:off x="800100" y="723900"/>
            <a:ext cx="10591800" cy="0"/>
          </a:xfrm>
          <a:prstGeom prst="straightConnector1">
            <a:avLst/>
          </a:prstGeom>
          <a:noFill/>
          <a:ln w="44450" cap="flat" cmpd="sng">
            <a:solidFill>
              <a:schemeClr val="dk1"/>
            </a:solidFill>
            <a:prstDash val="solid"/>
            <a:miter lim="800000"/>
            <a:headEnd type="none" w="sm" len="sm"/>
            <a:tailEnd type="none" w="sm" len="sm"/>
          </a:ln>
        </p:spPr>
      </p:cxnSp>
      <p:cxnSp>
        <p:nvCxnSpPr>
          <p:cNvPr id="128" name="Google Shape;128;p4"/>
          <p:cNvCxnSpPr/>
          <p:nvPr/>
        </p:nvCxnSpPr>
        <p:spPr>
          <a:xfrm>
            <a:off x="800100" y="6142781"/>
            <a:ext cx="10591800" cy="0"/>
          </a:xfrm>
          <a:prstGeom prst="straightConnector1">
            <a:avLst/>
          </a:prstGeom>
          <a:noFill/>
          <a:ln w="12700" cap="flat" cmpd="sng">
            <a:solidFill>
              <a:schemeClr val="dk1"/>
            </a:solidFill>
            <a:prstDash val="solid"/>
            <a:miter lim="800000"/>
            <a:headEnd type="none" w="sm" len="sm"/>
            <a:tailEnd type="none" w="sm" len="sm"/>
          </a:ln>
        </p:spPr>
      </p:cxnSp>
      <p:grpSp>
        <p:nvGrpSpPr>
          <p:cNvPr id="129" name="Google Shape;129;p4"/>
          <p:cNvGrpSpPr/>
          <p:nvPr/>
        </p:nvGrpSpPr>
        <p:grpSpPr>
          <a:xfrm>
            <a:off x="703220" y="3282701"/>
            <a:ext cx="10685546" cy="1656259"/>
            <a:chOff x="3132" y="990351"/>
            <a:chExt cx="10685546" cy="1656259"/>
          </a:xfrm>
        </p:grpSpPr>
        <p:sp>
          <p:nvSpPr>
            <p:cNvPr id="130" name="Google Shape;130;p4"/>
            <p:cNvSpPr/>
            <p:nvPr/>
          </p:nvSpPr>
          <p:spPr>
            <a:xfrm>
              <a:off x="3132" y="990351"/>
              <a:ext cx="2236509" cy="1420183"/>
            </a:xfrm>
            <a:prstGeom prst="roundRect">
              <a:avLst>
                <a:gd name="adj" fmla="val 10000"/>
              </a:avLst>
            </a:prstGeom>
            <a:solidFill>
              <a:srgbClr val="E42A8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251633" y="1226427"/>
              <a:ext cx="2236509" cy="1420183"/>
            </a:xfrm>
            <a:prstGeom prst="roundRect">
              <a:avLst>
                <a:gd name="adj" fmla="val 10000"/>
              </a:avLst>
            </a:prstGeom>
            <a:solidFill>
              <a:schemeClr val="lt1">
                <a:alpha val="89803"/>
              </a:schemeClr>
            </a:solidFill>
            <a:ln w="12700" cap="flat" cmpd="sng">
              <a:solidFill>
                <a:srgbClr val="E42A8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txBox="1"/>
            <p:nvPr/>
          </p:nvSpPr>
          <p:spPr>
            <a:xfrm>
              <a:off x="293229" y="1268023"/>
              <a:ext cx="2153317" cy="1336991"/>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dk1"/>
                </a:buClr>
                <a:buSzPts val="2000"/>
                <a:buFont typeface="Lustria"/>
                <a:buNone/>
              </a:pPr>
              <a:r>
                <a:rPr lang="en-GB" sz="2000" b="0" i="0" u="none" strike="noStrike" cap="none">
                  <a:solidFill>
                    <a:schemeClr val="dk1"/>
                  </a:solidFill>
                  <a:latin typeface="Lustria"/>
                  <a:ea typeface="Lustria"/>
                  <a:cs typeface="Lustria"/>
                  <a:sym typeface="Lustria"/>
                </a:rPr>
                <a:t>The child is central to the report and should be the subject</a:t>
              </a:r>
              <a:endParaRPr sz="2000" b="0" i="0" u="none" strike="noStrike" cap="none">
                <a:solidFill>
                  <a:schemeClr val="dk1"/>
                </a:solidFill>
                <a:latin typeface="Lustria"/>
                <a:ea typeface="Lustria"/>
                <a:cs typeface="Lustria"/>
                <a:sym typeface="Lustria"/>
              </a:endParaRPr>
            </a:p>
          </p:txBody>
        </p:sp>
        <p:sp>
          <p:nvSpPr>
            <p:cNvPr id="133" name="Google Shape;133;p4"/>
            <p:cNvSpPr/>
            <p:nvPr/>
          </p:nvSpPr>
          <p:spPr>
            <a:xfrm>
              <a:off x="2736644" y="990351"/>
              <a:ext cx="2236509" cy="1420183"/>
            </a:xfrm>
            <a:prstGeom prst="roundRect">
              <a:avLst>
                <a:gd name="adj" fmla="val 10000"/>
              </a:avLst>
            </a:prstGeom>
            <a:solidFill>
              <a:srgbClr val="E42A8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2985145" y="1226427"/>
              <a:ext cx="2236509" cy="1420183"/>
            </a:xfrm>
            <a:prstGeom prst="roundRect">
              <a:avLst>
                <a:gd name="adj" fmla="val 10000"/>
              </a:avLst>
            </a:prstGeom>
            <a:solidFill>
              <a:schemeClr val="lt1">
                <a:alpha val="89803"/>
              </a:schemeClr>
            </a:solidFill>
            <a:ln w="12700" cap="flat" cmpd="sng">
              <a:solidFill>
                <a:srgbClr val="E42A8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txBox="1"/>
            <p:nvPr/>
          </p:nvSpPr>
          <p:spPr>
            <a:xfrm>
              <a:off x="3026741" y="1268023"/>
              <a:ext cx="2153317" cy="1336991"/>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dk1"/>
                </a:buClr>
                <a:buSzPts val="2000"/>
                <a:buFont typeface="Lustria"/>
                <a:buNone/>
              </a:pPr>
              <a:r>
                <a:rPr lang="en-GB" sz="2000" b="0" i="0" u="none" strike="noStrike" cap="none">
                  <a:solidFill>
                    <a:schemeClr val="dk1"/>
                  </a:solidFill>
                  <a:latin typeface="Lustria"/>
                  <a:ea typeface="Lustria"/>
                  <a:cs typeface="Lustria"/>
                  <a:sym typeface="Lustria"/>
                </a:rPr>
                <a:t>The report is not about the parent</a:t>
              </a:r>
              <a:endParaRPr sz="2000" b="0" i="0" u="none" strike="noStrike" cap="none">
                <a:solidFill>
                  <a:schemeClr val="dk1"/>
                </a:solidFill>
                <a:latin typeface="Lustria"/>
                <a:ea typeface="Lustria"/>
                <a:cs typeface="Lustria"/>
                <a:sym typeface="Lustria"/>
              </a:endParaRPr>
            </a:p>
          </p:txBody>
        </p:sp>
        <p:sp>
          <p:nvSpPr>
            <p:cNvPr id="136" name="Google Shape;136;p4"/>
            <p:cNvSpPr/>
            <p:nvPr/>
          </p:nvSpPr>
          <p:spPr>
            <a:xfrm>
              <a:off x="5470156" y="990351"/>
              <a:ext cx="2236509" cy="1420183"/>
            </a:xfrm>
            <a:prstGeom prst="roundRect">
              <a:avLst>
                <a:gd name="adj" fmla="val 10000"/>
              </a:avLst>
            </a:prstGeom>
            <a:solidFill>
              <a:srgbClr val="E42A8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5718657" y="1226427"/>
              <a:ext cx="2236509" cy="1420183"/>
            </a:xfrm>
            <a:prstGeom prst="roundRect">
              <a:avLst>
                <a:gd name="adj" fmla="val 10000"/>
              </a:avLst>
            </a:prstGeom>
            <a:solidFill>
              <a:schemeClr val="lt1">
                <a:alpha val="89803"/>
              </a:schemeClr>
            </a:solidFill>
            <a:ln w="12700" cap="flat" cmpd="sng">
              <a:solidFill>
                <a:srgbClr val="E42A8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txBox="1"/>
            <p:nvPr/>
          </p:nvSpPr>
          <p:spPr>
            <a:xfrm>
              <a:off x="5760253" y="1268023"/>
              <a:ext cx="2153317" cy="1336991"/>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dk1"/>
                </a:buClr>
                <a:buSzPts val="2000"/>
                <a:buFont typeface="Lustria"/>
                <a:buNone/>
              </a:pPr>
              <a:r>
                <a:rPr lang="en-GB" sz="2000" b="0" i="0" u="none" strike="noStrike" cap="none">
                  <a:solidFill>
                    <a:schemeClr val="dk1"/>
                  </a:solidFill>
                  <a:latin typeface="Lustria"/>
                  <a:ea typeface="Lustria"/>
                  <a:cs typeface="Lustria"/>
                  <a:sym typeface="Lustria"/>
                </a:rPr>
                <a:t>The report should not contain information about financial matters</a:t>
              </a:r>
              <a:endParaRPr sz="2000" b="0" i="0" u="none" strike="noStrike" cap="none">
                <a:solidFill>
                  <a:schemeClr val="dk1"/>
                </a:solidFill>
                <a:latin typeface="Lustria"/>
                <a:ea typeface="Lustria"/>
                <a:cs typeface="Lustria"/>
                <a:sym typeface="Lustria"/>
              </a:endParaRPr>
            </a:p>
          </p:txBody>
        </p:sp>
        <p:sp>
          <p:nvSpPr>
            <p:cNvPr id="139" name="Google Shape;139;p4"/>
            <p:cNvSpPr/>
            <p:nvPr/>
          </p:nvSpPr>
          <p:spPr>
            <a:xfrm>
              <a:off x="8203668" y="990351"/>
              <a:ext cx="2236509" cy="1420183"/>
            </a:xfrm>
            <a:prstGeom prst="roundRect">
              <a:avLst>
                <a:gd name="adj" fmla="val 10000"/>
              </a:avLst>
            </a:prstGeom>
            <a:solidFill>
              <a:srgbClr val="E42A8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8452169" y="1226427"/>
              <a:ext cx="2236509" cy="1420183"/>
            </a:xfrm>
            <a:prstGeom prst="roundRect">
              <a:avLst>
                <a:gd name="adj" fmla="val 10000"/>
              </a:avLst>
            </a:prstGeom>
            <a:solidFill>
              <a:schemeClr val="lt1">
                <a:alpha val="89803"/>
              </a:schemeClr>
            </a:solidFill>
            <a:ln w="12700" cap="flat" cmpd="sng">
              <a:solidFill>
                <a:srgbClr val="E42A8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txBox="1"/>
            <p:nvPr/>
          </p:nvSpPr>
          <p:spPr>
            <a:xfrm>
              <a:off x="8493765" y="1268023"/>
              <a:ext cx="2153317" cy="1336991"/>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dk1"/>
                </a:buClr>
                <a:buSzPts val="2000"/>
                <a:buFont typeface="Lustria"/>
                <a:buNone/>
              </a:pPr>
              <a:r>
                <a:rPr lang="en-GB" sz="2000" b="0" i="0" u="none" strike="noStrike" cap="none">
                  <a:solidFill>
                    <a:schemeClr val="dk1"/>
                  </a:solidFill>
                  <a:latin typeface="Lustria"/>
                  <a:ea typeface="Lustria"/>
                  <a:cs typeface="Lustria"/>
                  <a:sym typeface="Lustria"/>
                </a:rPr>
                <a:t>or medical matters not relevant to learning</a:t>
              </a:r>
              <a:endParaRPr sz="2000" b="0" i="0" u="none" strike="noStrike" cap="none">
                <a:solidFill>
                  <a:schemeClr val="dk1"/>
                </a:solidFill>
                <a:latin typeface="Lustria"/>
                <a:ea typeface="Lustria"/>
                <a:cs typeface="Lustria"/>
                <a:sym typeface="Lustria"/>
              </a:endParaRPr>
            </a:p>
          </p:txBody>
        </p:sp>
      </p:grpSp>
      <p:pic>
        <p:nvPicPr>
          <p:cNvPr id="142" name="Google Shape;142;p4"/>
          <p:cNvPicPr preferRelativeResize="0"/>
          <p:nvPr/>
        </p:nvPicPr>
        <p:blipFill>
          <a:blip r:embed="rId3">
            <a:alphaModFix/>
          </a:blip>
          <a:stretch>
            <a:fillRect/>
          </a:stretch>
        </p:blipFill>
        <p:spPr>
          <a:xfrm>
            <a:off x="5079075" y="5485525"/>
            <a:ext cx="2033850" cy="2033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6"/>
        <p:cNvGrpSpPr/>
        <p:nvPr/>
      </p:nvGrpSpPr>
      <p:grpSpPr>
        <a:xfrm>
          <a:off x="0" y="0"/>
          <a:ext cx="0" cy="0"/>
          <a:chOff x="0" y="0"/>
          <a:chExt cx="0" cy="0"/>
        </a:xfrm>
      </p:grpSpPr>
      <p:sp>
        <p:nvSpPr>
          <p:cNvPr id="147" name="Google Shape;147;p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sp>
        <p:nvSpPr>
          <p:cNvPr id="148" name="Google Shape;148;p5"/>
          <p:cNvSpPr txBox="1">
            <a:spLocks noGrp="1"/>
          </p:cNvSpPr>
          <p:nvPr>
            <p:ph type="title"/>
          </p:nvPr>
        </p:nvSpPr>
        <p:spPr>
          <a:xfrm>
            <a:off x="716334" y="554762"/>
            <a:ext cx="3623818" cy="455989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Font typeface="Open Sans"/>
              <a:buNone/>
            </a:pPr>
            <a:r>
              <a:rPr lang="en-GB"/>
              <a:t>SPELLING, PUNCTUATION AND GRAMMAR</a:t>
            </a:r>
            <a:endParaRPr/>
          </a:p>
        </p:txBody>
      </p:sp>
      <p:cxnSp>
        <p:nvCxnSpPr>
          <p:cNvPr id="149" name="Google Shape;149;p5"/>
          <p:cNvCxnSpPr/>
          <p:nvPr/>
        </p:nvCxnSpPr>
        <p:spPr>
          <a:xfrm rot="10800000" flipH="1">
            <a:off x="4868972" y="723901"/>
            <a:ext cx="15948" cy="5450072"/>
          </a:xfrm>
          <a:prstGeom prst="straightConnector1">
            <a:avLst/>
          </a:prstGeom>
          <a:noFill/>
          <a:ln w="12700" cap="flat" cmpd="sng">
            <a:solidFill>
              <a:schemeClr val="dk1"/>
            </a:solidFill>
            <a:prstDash val="solid"/>
            <a:miter lim="800000"/>
            <a:headEnd type="none" w="sm" len="sm"/>
            <a:tailEnd type="none" w="sm" len="sm"/>
          </a:ln>
        </p:spPr>
      </p:cxnSp>
      <p:grpSp>
        <p:nvGrpSpPr>
          <p:cNvPr id="150" name="Google Shape;150;p5"/>
          <p:cNvGrpSpPr/>
          <p:nvPr/>
        </p:nvGrpSpPr>
        <p:grpSpPr>
          <a:xfrm>
            <a:off x="5715000" y="1603057"/>
            <a:ext cx="5715000" cy="3651885"/>
            <a:chOff x="0" y="879157"/>
            <a:chExt cx="5715000" cy="3651885"/>
          </a:xfrm>
        </p:grpSpPr>
        <p:sp>
          <p:nvSpPr>
            <p:cNvPr id="151" name="Google Shape;151;p5"/>
            <p:cNvSpPr/>
            <p:nvPr/>
          </p:nvSpPr>
          <p:spPr>
            <a:xfrm>
              <a:off x="0" y="879157"/>
              <a:ext cx="5715000" cy="162306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a:off x="490975" y="1244345"/>
              <a:ext cx="892683" cy="892683"/>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a:off x="1874634" y="879157"/>
              <a:ext cx="3840365" cy="16230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txBox="1"/>
            <p:nvPr/>
          </p:nvSpPr>
          <p:spPr>
            <a:xfrm>
              <a:off x="1874634" y="879157"/>
              <a:ext cx="3840365" cy="1623060"/>
            </a:xfrm>
            <a:prstGeom prst="rect">
              <a:avLst/>
            </a:prstGeom>
            <a:noFill/>
            <a:ln>
              <a:noFill/>
            </a:ln>
          </p:spPr>
          <p:txBody>
            <a:bodyPr spcFirstLastPara="1" wrap="square" lIns="171750" tIns="171750" rIns="171750" bIns="171750" anchor="ctr" anchorCtr="0">
              <a:noAutofit/>
            </a:bodyPr>
            <a:lstStyle/>
            <a:p>
              <a:pPr marL="0" marR="0" lvl="0" indent="0" algn="l" rtl="0">
                <a:lnSpc>
                  <a:spcPct val="90000"/>
                </a:lnSpc>
                <a:spcBef>
                  <a:spcPts val="0"/>
                </a:spcBef>
                <a:spcAft>
                  <a:spcPts val="0"/>
                </a:spcAft>
                <a:buClr>
                  <a:schemeClr val="dk1"/>
                </a:buClr>
                <a:buSzPts val="2400"/>
                <a:buFont typeface="Lustria"/>
                <a:buNone/>
              </a:pPr>
              <a:r>
                <a:rPr lang="en-GB" sz="2400" b="0" i="0" u="none" strike="noStrike" cap="none">
                  <a:solidFill>
                    <a:schemeClr val="dk1"/>
                  </a:solidFill>
                  <a:latin typeface="Lustria"/>
                  <a:ea typeface="Lustria"/>
                  <a:cs typeface="Lustria"/>
                  <a:sym typeface="Lustria"/>
                </a:rPr>
                <a:t>Others will judge you by how you write, before they consider what you have written</a:t>
              </a:r>
              <a:endParaRPr sz="2400" b="0" i="0" u="none" strike="noStrike" cap="none">
                <a:solidFill>
                  <a:schemeClr val="dk1"/>
                </a:solidFill>
                <a:latin typeface="Lustria"/>
                <a:ea typeface="Lustria"/>
                <a:cs typeface="Lustria"/>
                <a:sym typeface="Lustria"/>
              </a:endParaRPr>
            </a:p>
          </p:txBody>
        </p:sp>
        <p:sp>
          <p:nvSpPr>
            <p:cNvPr id="155" name="Google Shape;155;p5"/>
            <p:cNvSpPr/>
            <p:nvPr/>
          </p:nvSpPr>
          <p:spPr>
            <a:xfrm>
              <a:off x="0" y="2907982"/>
              <a:ext cx="5715000" cy="162306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a:off x="490975" y="3273171"/>
              <a:ext cx="892683" cy="892683"/>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a:off x="1874634" y="2907982"/>
              <a:ext cx="3840365" cy="16230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txBox="1"/>
            <p:nvPr/>
          </p:nvSpPr>
          <p:spPr>
            <a:xfrm>
              <a:off x="1874634" y="2907982"/>
              <a:ext cx="3840365" cy="1623060"/>
            </a:xfrm>
            <a:prstGeom prst="rect">
              <a:avLst/>
            </a:prstGeom>
            <a:noFill/>
            <a:ln>
              <a:noFill/>
            </a:ln>
          </p:spPr>
          <p:txBody>
            <a:bodyPr spcFirstLastPara="1" wrap="square" lIns="171750" tIns="171750" rIns="171750" bIns="171750" anchor="ctr" anchorCtr="0">
              <a:noAutofit/>
            </a:bodyPr>
            <a:lstStyle/>
            <a:p>
              <a:pPr marL="0" marR="0" lvl="0" indent="0" algn="l" rtl="0">
                <a:lnSpc>
                  <a:spcPct val="90000"/>
                </a:lnSpc>
                <a:spcBef>
                  <a:spcPts val="0"/>
                </a:spcBef>
                <a:spcAft>
                  <a:spcPts val="0"/>
                </a:spcAft>
                <a:buClr>
                  <a:schemeClr val="dk1"/>
                </a:buClr>
                <a:buSzPts val="2400"/>
                <a:buFont typeface="Lustria"/>
                <a:buNone/>
              </a:pPr>
              <a:r>
                <a:rPr lang="en-GB" sz="2400" b="0" i="0" u="none" strike="noStrike" cap="none">
                  <a:solidFill>
                    <a:schemeClr val="dk1"/>
                  </a:solidFill>
                  <a:latin typeface="Lustria"/>
                  <a:ea typeface="Lustria"/>
                  <a:cs typeface="Lustria"/>
                  <a:sym typeface="Lustria"/>
                </a:rPr>
                <a:t>This is a formal document and as such, should be written in formal language</a:t>
              </a:r>
              <a:endParaRPr sz="2400" b="0" i="0" u="none" strike="noStrike" cap="none">
                <a:solidFill>
                  <a:schemeClr val="dk1"/>
                </a:solidFill>
                <a:latin typeface="Lustria"/>
                <a:ea typeface="Lustria"/>
                <a:cs typeface="Lustria"/>
                <a:sym typeface="Lustria"/>
              </a:endParaRPr>
            </a:p>
          </p:txBody>
        </p:sp>
      </p:grpSp>
      <p:pic>
        <p:nvPicPr>
          <p:cNvPr id="159" name="Google Shape;159;p5"/>
          <p:cNvPicPr preferRelativeResize="0"/>
          <p:nvPr/>
        </p:nvPicPr>
        <p:blipFill>
          <a:blip r:embed="rId5">
            <a:alphaModFix/>
          </a:blip>
          <a:stretch>
            <a:fillRect/>
          </a:stretch>
        </p:blipFill>
        <p:spPr>
          <a:xfrm>
            <a:off x="361700" y="3058100"/>
            <a:ext cx="3728675" cy="3728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6"/>
          <p:cNvSpPr txBox="1">
            <a:spLocks noGrp="1"/>
          </p:cNvSpPr>
          <p:nvPr>
            <p:ph type="title"/>
          </p:nvPr>
        </p:nvSpPr>
        <p:spPr>
          <a:xfrm>
            <a:off x="700635" y="922096"/>
            <a:ext cx="10691265" cy="112793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Font typeface="Open Sans"/>
              <a:buNone/>
            </a:pPr>
            <a:r>
              <a:rPr lang="en-GB"/>
              <a:t>AVOID                                    INCLUDE</a:t>
            </a:r>
            <a:endParaRPr/>
          </a:p>
        </p:txBody>
      </p:sp>
      <p:sp>
        <p:nvSpPr>
          <p:cNvPr id="165" name="Google Shape;165;p6"/>
          <p:cNvSpPr txBox="1">
            <a:spLocks noGrp="1"/>
          </p:cNvSpPr>
          <p:nvPr>
            <p:ph type="body" idx="1"/>
          </p:nvPr>
        </p:nvSpPr>
        <p:spPr>
          <a:xfrm>
            <a:off x="715383" y="2128684"/>
            <a:ext cx="5304417" cy="3844414"/>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chemeClr val="dk1"/>
              </a:buClr>
              <a:buSzPts val="2000"/>
              <a:buChar char="•"/>
            </a:pPr>
            <a:r>
              <a:rPr lang="en-GB"/>
              <a:t>Contractions</a:t>
            </a:r>
            <a:endParaRPr/>
          </a:p>
          <a:p>
            <a:pPr marL="228600" lvl="0" indent="-228600" algn="l" rtl="0">
              <a:lnSpc>
                <a:spcPct val="120000"/>
              </a:lnSpc>
              <a:spcBef>
                <a:spcPts val="1000"/>
              </a:spcBef>
              <a:spcAft>
                <a:spcPts val="0"/>
              </a:spcAft>
              <a:buClr>
                <a:schemeClr val="dk1"/>
              </a:buClr>
              <a:buSzPts val="2000"/>
              <a:buChar char="•"/>
            </a:pPr>
            <a:r>
              <a:rPr lang="en-GB"/>
              <a:t>Text speak</a:t>
            </a:r>
            <a:endParaRPr/>
          </a:p>
          <a:p>
            <a:pPr marL="228600" lvl="0" indent="-228600" algn="l" rtl="0">
              <a:lnSpc>
                <a:spcPct val="120000"/>
              </a:lnSpc>
              <a:spcBef>
                <a:spcPts val="1000"/>
              </a:spcBef>
              <a:spcAft>
                <a:spcPts val="0"/>
              </a:spcAft>
              <a:buClr>
                <a:schemeClr val="dk1"/>
              </a:buClr>
              <a:buSzPts val="2000"/>
              <a:buChar char="•"/>
            </a:pPr>
            <a:r>
              <a:rPr lang="en-GB"/>
              <a:t>Reference to dangerous actions</a:t>
            </a:r>
            <a:endParaRPr/>
          </a:p>
          <a:p>
            <a:pPr marL="228600" lvl="0" indent="-228600" algn="l" rtl="0">
              <a:lnSpc>
                <a:spcPct val="120000"/>
              </a:lnSpc>
              <a:spcBef>
                <a:spcPts val="1000"/>
              </a:spcBef>
              <a:spcAft>
                <a:spcPts val="0"/>
              </a:spcAft>
              <a:buClr>
                <a:schemeClr val="dk1"/>
              </a:buClr>
              <a:buSzPts val="2000"/>
              <a:buChar char="•"/>
            </a:pPr>
            <a:r>
              <a:rPr lang="en-GB"/>
              <a:t>Reference to socially unacceptable views</a:t>
            </a:r>
            <a:endParaRPr/>
          </a:p>
          <a:p>
            <a:pPr marL="228600" lvl="0" indent="-228600" algn="l" rtl="0">
              <a:lnSpc>
                <a:spcPct val="120000"/>
              </a:lnSpc>
              <a:spcBef>
                <a:spcPts val="1000"/>
              </a:spcBef>
              <a:spcAft>
                <a:spcPts val="0"/>
              </a:spcAft>
              <a:buClr>
                <a:schemeClr val="dk1"/>
              </a:buClr>
              <a:buSzPts val="2000"/>
              <a:buChar char="•"/>
            </a:pPr>
            <a:r>
              <a:rPr lang="en-GB"/>
              <a:t>Dogmatic or impolite comment</a:t>
            </a:r>
            <a:endParaRPr/>
          </a:p>
          <a:p>
            <a:pPr marL="228600" lvl="0" indent="-228600" algn="l" rtl="0">
              <a:lnSpc>
                <a:spcPct val="120000"/>
              </a:lnSpc>
              <a:spcBef>
                <a:spcPts val="1000"/>
              </a:spcBef>
              <a:spcAft>
                <a:spcPts val="0"/>
              </a:spcAft>
              <a:buClr>
                <a:schemeClr val="dk1"/>
              </a:buClr>
              <a:buSzPts val="2000"/>
              <a:buChar char="•"/>
            </a:pPr>
            <a:r>
              <a:rPr lang="en-GB"/>
              <a:t>Bullet point Lists</a:t>
            </a:r>
            <a:endParaRPr/>
          </a:p>
          <a:p>
            <a:pPr marL="228600" lvl="0" indent="-228600" algn="l" rtl="0">
              <a:lnSpc>
                <a:spcPct val="120000"/>
              </a:lnSpc>
              <a:spcBef>
                <a:spcPts val="1000"/>
              </a:spcBef>
              <a:spcAft>
                <a:spcPts val="0"/>
              </a:spcAft>
              <a:buClr>
                <a:schemeClr val="dk1"/>
              </a:buClr>
              <a:buSzPts val="2000"/>
              <a:buChar char="•"/>
            </a:pPr>
            <a:r>
              <a:rPr lang="en-GB"/>
              <a:t>Excessive reference to school</a:t>
            </a:r>
            <a:endParaRPr/>
          </a:p>
          <a:p>
            <a:pPr marL="228600" lvl="0" indent="-101600" algn="l" rtl="0">
              <a:lnSpc>
                <a:spcPct val="120000"/>
              </a:lnSpc>
              <a:spcBef>
                <a:spcPts val="1000"/>
              </a:spcBef>
              <a:spcAft>
                <a:spcPts val="0"/>
              </a:spcAft>
              <a:buClr>
                <a:schemeClr val="dk1"/>
              </a:buClr>
              <a:buSzPts val="2000"/>
              <a:buNone/>
            </a:pPr>
            <a:endParaRPr/>
          </a:p>
          <a:p>
            <a:pPr marL="228600" lvl="0" indent="-101600" algn="l" rtl="0">
              <a:lnSpc>
                <a:spcPct val="120000"/>
              </a:lnSpc>
              <a:spcBef>
                <a:spcPts val="1000"/>
              </a:spcBef>
              <a:spcAft>
                <a:spcPts val="0"/>
              </a:spcAft>
              <a:buClr>
                <a:schemeClr val="dk1"/>
              </a:buClr>
              <a:buSzPts val="2000"/>
              <a:buNone/>
            </a:pPr>
            <a:endParaRPr/>
          </a:p>
        </p:txBody>
      </p:sp>
      <p:sp>
        <p:nvSpPr>
          <p:cNvPr id="166" name="Google Shape;166;p6"/>
          <p:cNvSpPr txBox="1">
            <a:spLocks noGrp="1"/>
          </p:cNvSpPr>
          <p:nvPr>
            <p:ph type="body" idx="2"/>
          </p:nvPr>
        </p:nvSpPr>
        <p:spPr>
          <a:xfrm>
            <a:off x="6172200" y="2128684"/>
            <a:ext cx="5219700" cy="3844414"/>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chemeClr val="dk1"/>
              </a:buClr>
              <a:buSzPts val="2000"/>
              <a:buChar char="•"/>
            </a:pPr>
            <a:r>
              <a:rPr lang="en-GB"/>
              <a:t>Prepositions</a:t>
            </a:r>
            <a:endParaRPr/>
          </a:p>
          <a:p>
            <a:pPr marL="228600" lvl="0" indent="-228600" algn="l" rtl="0">
              <a:lnSpc>
                <a:spcPct val="120000"/>
              </a:lnSpc>
              <a:spcBef>
                <a:spcPts val="1000"/>
              </a:spcBef>
              <a:spcAft>
                <a:spcPts val="0"/>
              </a:spcAft>
              <a:buClr>
                <a:schemeClr val="dk1"/>
              </a:buClr>
              <a:buSzPts val="2000"/>
              <a:buChar char="•"/>
            </a:pPr>
            <a:r>
              <a:rPr lang="en-GB"/>
              <a:t>Determiners</a:t>
            </a:r>
            <a:endParaRPr/>
          </a:p>
          <a:p>
            <a:pPr marL="228600" lvl="0" indent="-228600" algn="l" rtl="0">
              <a:lnSpc>
                <a:spcPct val="120000"/>
              </a:lnSpc>
              <a:spcBef>
                <a:spcPts val="1000"/>
              </a:spcBef>
              <a:spcAft>
                <a:spcPts val="0"/>
              </a:spcAft>
              <a:buClr>
                <a:schemeClr val="dk1"/>
              </a:buClr>
              <a:buSzPts val="2000"/>
              <a:buChar char="•"/>
            </a:pPr>
            <a:r>
              <a:rPr lang="en-GB"/>
              <a:t>Capital letters for proper nouns</a:t>
            </a:r>
            <a:endParaRPr/>
          </a:p>
          <a:p>
            <a:pPr marL="228600" lvl="0" indent="-228600" algn="l" rtl="0">
              <a:lnSpc>
                <a:spcPct val="120000"/>
              </a:lnSpc>
              <a:spcBef>
                <a:spcPts val="1000"/>
              </a:spcBef>
              <a:spcAft>
                <a:spcPts val="0"/>
              </a:spcAft>
              <a:buClr>
                <a:schemeClr val="dk1"/>
              </a:buClr>
              <a:buSzPts val="2000"/>
              <a:buChar char="•"/>
            </a:pPr>
            <a:r>
              <a:rPr lang="en-GB"/>
              <a:t>Proper noun in each paragraph</a:t>
            </a:r>
            <a:endParaRPr/>
          </a:p>
          <a:p>
            <a:pPr marL="228600" lvl="0" indent="-228600" algn="l" rtl="0">
              <a:lnSpc>
                <a:spcPct val="120000"/>
              </a:lnSpc>
              <a:spcBef>
                <a:spcPts val="1000"/>
              </a:spcBef>
              <a:spcAft>
                <a:spcPts val="0"/>
              </a:spcAft>
              <a:buClr>
                <a:schemeClr val="dk1"/>
              </a:buClr>
              <a:buSzPts val="2000"/>
              <a:buChar char="•"/>
            </a:pPr>
            <a:r>
              <a:rPr lang="en-GB"/>
              <a:t>Detail about the provision</a:t>
            </a:r>
            <a:endParaRPr/>
          </a:p>
          <a:p>
            <a:pPr marL="228600" lvl="0" indent="-228600" algn="l" rtl="0">
              <a:lnSpc>
                <a:spcPct val="120000"/>
              </a:lnSpc>
              <a:spcBef>
                <a:spcPts val="1000"/>
              </a:spcBef>
              <a:spcAft>
                <a:spcPts val="0"/>
              </a:spcAft>
              <a:buClr>
                <a:schemeClr val="dk1"/>
              </a:buClr>
              <a:buSzPts val="2000"/>
              <a:buChar char="•"/>
            </a:pPr>
            <a:r>
              <a:rPr lang="en-GB"/>
              <a:t>Resources list</a:t>
            </a:r>
            <a:endParaRPr/>
          </a:p>
          <a:p>
            <a:pPr marL="228600" lvl="0" indent="-228600" algn="l" rtl="0">
              <a:lnSpc>
                <a:spcPct val="120000"/>
              </a:lnSpc>
              <a:spcBef>
                <a:spcPts val="1000"/>
              </a:spcBef>
              <a:spcAft>
                <a:spcPts val="0"/>
              </a:spcAft>
              <a:buClr>
                <a:schemeClr val="dk1"/>
              </a:buClr>
              <a:buSzPts val="2000"/>
              <a:buChar char="•"/>
            </a:pPr>
            <a:r>
              <a:rPr lang="en-GB"/>
              <a:t>Social opportunity</a:t>
            </a:r>
            <a:endParaRPr/>
          </a:p>
        </p:txBody>
      </p:sp>
      <p:pic>
        <p:nvPicPr>
          <p:cNvPr id="167" name="Google Shape;167;p6"/>
          <p:cNvPicPr preferRelativeResize="0"/>
          <p:nvPr/>
        </p:nvPicPr>
        <p:blipFill>
          <a:blip r:embed="rId3">
            <a:alphaModFix/>
          </a:blip>
          <a:stretch>
            <a:fillRect/>
          </a:stretch>
        </p:blipFill>
        <p:spPr>
          <a:xfrm>
            <a:off x="4955250" y="5494525"/>
            <a:ext cx="2024850" cy="2024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sp>
        <p:nvSpPr>
          <p:cNvPr id="172" name="Google Shape;172;p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sp>
        <p:nvSpPr>
          <p:cNvPr id="173" name="Google Shape;173;p7"/>
          <p:cNvSpPr txBox="1">
            <a:spLocks noGrp="1"/>
          </p:cNvSpPr>
          <p:nvPr>
            <p:ph type="title"/>
          </p:nvPr>
        </p:nvSpPr>
        <p:spPr>
          <a:xfrm>
            <a:off x="693315" y="625474"/>
            <a:ext cx="2296250" cy="1624991"/>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400"/>
              <a:buFont typeface="Open Sans"/>
              <a:buNone/>
            </a:pPr>
            <a:r>
              <a:rPr lang="en-GB" sz="2400"/>
              <a:t>SUBJECTS MATTER</a:t>
            </a:r>
            <a:endParaRPr/>
          </a:p>
        </p:txBody>
      </p:sp>
      <p:cxnSp>
        <p:nvCxnSpPr>
          <p:cNvPr id="174" name="Google Shape;174;p7"/>
          <p:cNvCxnSpPr/>
          <p:nvPr/>
        </p:nvCxnSpPr>
        <p:spPr>
          <a:xfrm rot="10800000">
            <a:off x="3228265" y="723900"/>
            <a:ext cx="0" cy="1166492"/>
          </a:xfrm>
          <a:prstGeom prst="straightConnector1">
            <a:avLst/>
          </a:prstGeom>
          <a:noFill/>
          <a:ln w="12700" cap="flat" cmpd="sng">
            <a:solidFill>
              <a:schemeClr val="dk1"/>
            </a:solidFill>
            <a:prstDash val="solid"/>
            <a:miter lim="800000"/>
            <a:headEnd type="none" w="sm" len="sm"/>
            <a:tailEnd type="none" w="sm" len="sm"/>
          </a:ln>
        </p:spPr>
      </p:cxnSp>
      <p:sp>
        <p:nvSpPr>
          <p:cNvPr id="175" name="Google Shape;175;p7"/>
          <p:cNvSpPr txBox="1">
            <a:spLocks noGrp="1"/>
          </p:cNvSpPr>
          <p:nvPr>
            <p:ph type="body" idx="1"/>
          </p:nvPr>
        </p:nvSpPr>
        <p:spPr>
          <a:xfrm>
            <a:off x="3944478" y="625474"/>
            <a:ext cx="7554208" cy="1520759"/>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Clr>
                <a:schemeClr val="dk1"/>
              </a:buClr>
              <a:buSzPts val="1400"/>
              <a:buChar char="•"/>
            </a:pPr>
            <a:r>
              <a:rPr lang="en-GB" sz="1400"/>
              <a:t>Literacy</a:t>
            </a:r>
            <a:endParaRPr/>
          </a:p>
          <a:p>
            <a:pPr marL="228600" lvl="0" indent="-228600" algn="l" rtl="0">
              <a:lnSpc>
                <a:spcPct val="110000"/>
              </a:lnSpc>
              <a:spcBef>
                <a:spcPts val="1000"/>
              </a:spcBef>
              <a:spcAft>
                <a:spcPts val="0"/>
              </a:spcAft>
              <a:buClr>
                <a:schemeClr val="dk1"/>
              </a:buClr>
              <a:buSzPts val="1400"/>
              <a:buChar char="•"/>
            </a:pPr>
            <a:r>
              <a:rPr lang="en-GB" sz="1400"/>
              <a:t>Numeracy</a:t>
            </a:r>
            <a:endParaRPr/>
          </a:p>
          <a:p>
            <a:pPr marL="228600" lvl="0" indent="-228600" algn="l" rtl="0">
              <a:lnSpc>
                <a:spcPct val="110000"/>
              </a:lnSpc>
              <a:spcBef>
                <a:spcPts val="1000"/>
              </a:spcBef>
              <a:spcAft>
                <a:spcPts val="0"/>
              </a:spcAft>
              <a:buClr>
                <a:schemeClr val="dk1"/>
              </a:buClr>
              <a:buSzPts val="1400"/>
              <a:buChar char="•"/>
            </a:pPr>
            <a:r>
              <a:rPr lang="en-GB" sz="1400"/>
              <a:t>‘We regard the fundamental academic skills of writing, reading, and arithmetic as fundamental to any education for life in the modern world’. Harrison and Harrison  Stevenson 1981</a:t>
            </a:r>
            <a:endParaRPr/>
          </a:p>
        </p:txBody>
      </p:sp>
      <p:pic>
        <p:nvPicPr>
          <p:cNvPr id="176" name="Google Shape;176;p7" descr="Toy plastic numbers"/>
          <p:cNvPicPr preferRelativeResize="0"/>
          <p:nvPr/>
        </p:nvPicPr>
        <p:blipFill rotWithShape="1">
          <a:blip r:embed="rId3">
            <a:alphaModFix/>
          </a:blip>
          <a:srcRect t="25456" b="20955"/>
          <a:stretch/>
        </p:blipFill>
        <p:spPr>
          <a:xfrm>
            <a:off x="20" y="2496832"/>
            <a:ext cx="12191980" cy="4361167"/>
          </a:xfrm>
          <a:prstGeom prst="rect">
            <a:avLst/>
          </a:prstGeom>
          <a:noFill/>
          <a:ln>
            <a:noFill/>
          </a:ln>
        </p:spPr>
      </p:pic>
      <p:pic>
        <p:nvPicPr>
          <p:cNvPr id="177" name="Google Shape;177;p7"/>
          <p:cNvPicPr preferRelativeResize="0"/>
          <p:nvPr/>
        </p:nvPicPr>
        <p:blipFill>
          <a:blip r:embed="rId4">
            <a:alphaModFix/>
          </a:blip>
          <a:stretch>
            <a:fillRect/>
          </a:stretch>
        </p:blipFill>
        <p:spPr>
          <a:xfrm>
            <a:off x="4412600" y="4839950"/>
            <a:ext cx="2913450" cy="2913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1"/>
        <p:cNvGrpSpPr/>
        <p:nvPr/>
      </p:nvGrpSpPr>
      <p:grpSpPr>
        <a:xfrm>
          <a:off x="0" y="0"/>
          <a:ext cx="0" cy="0"/>
          <a:chOff x="0" y="0"/>
          <a:chExt cx="0" cy="0"/>
        </a:xfrm>
      </p:grpSpPr>
      <p:sp>
        <p:nvSpPr>
          <p:cNvPr id="182" name="Google Shape;182;p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sp>
        <p:nvSpPr>
          <p:cNvPr id="183" name="Google Shape;183;p8"/>
          <p:cNvSpPr txBox="1">
            <a:spLocks noGrp="1"/>
          </p:cNvSpPr>
          <p:nvPr>
            <p:ph type="title"/>
          </p:nvPr>
        </p:nvSpPr>
        <p:spPr>
          <a:xfrm>
            <a:off x="693315" y="625474"/>
            <a:ext cx="2296250" cy="162499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600"/>
              <a:buFont typeface="Open Sans"/>
              <a:buNone/>
            </a:pPr>
            <a:r>
              <a:rPr lang="en-GB" sz="3600"/>
              <a:t>HOW MUCH DETAIL</a:t>
            </a:r>
            <a:endParaRPr/>
          </a:p>
        </p:txBody>
      </p:sp>
      <p:cxnSp>
        <p:nvCxnSpPr>
          <p:cNvPr id="184" name="Google Shape;184;p8"/>
          <p:cNvCxnSpPr/>
          <p:nvPr/>
        </p:nvCxnSpPr>
        <p:spPr>
          <a:xfrm rot="10800000">
            <a:off x="3228265" y="723900"/>
            <a:ext cx="0" cy="1166492"/>
          </a:xfrm>
          <a:prstGeom prst="straightConnector1">
            <a:avLst/>
          </a:prstGeom>
          <a:noFill/>
          <a:ln w="12700" cap="flat" cmpd="sng">
            <a:solidFill>
              <a:schemeClr val="dk1"/>
            </a:solidFill>
            <a:prstDash val="solid"/>
            <a:miter lim="800000"/>
            <a:headEnd type="none" w="sm" len="sm"/>
            <a:tailEnd type="none" w="sm" len="sm"/>
          </a:ln>
        </p:spPr>
      </p:cxnSp>
      <p:sp>
        <p:nvSpPr>
          <p:cNvPr id="185" name="Google Shape;185;p8"/>
          <p:cNvSpPr txBox="1">
            <a:spLocks noGrp="1"/>
          </p:cNvSpPr>
          <p:nvPr>
            <p:ph type="body" idx="1"/>
          </p:nvPr>
        </p:nvSpPr>
        <p:spPr>
          <a:xfrm>
            <a:off x="3944478" y="410817"/>
            <a:ext cx="7554208" cy="2086015"/>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120000"/>
              </a:lnSpc>
              <a:spcBef>
                <a:spcPts val="0"/>
              </a:spcBef>
              <a:spcAft>
                <a:spcPts val="0"/>
              </a:spcAft>
              <a:buClr>
                <a:schemeClr val="dk1"/>
              </a:buClr>
              <a:buSzPct val="100000"/>
              <a:buChar char="•"/>
            </a:pPr>
            <a:r>
              <a:rPr lang="en-GB"/>
              <a:t>‘Fred went to the beach’ says nothing about the education.</a:t>
            </a:r>
            <a:endParaRPr/>
          </a:p>
          <a:p>
            <a:pPr marL="228600" lvl="0" indent="-228600" algn="l" rtl="0">
              <a:lnSpc>
                <a:spcPct val="120000"/>
              </a:lnSpc>
              <a:spcBef>
                <a:spcPts val="1000"/>
              </a:spcBef>
              <a:spcAft>
                <a:spcPts val="0"/>
              </a:spcAft>
              <a:buClr>
                <a:schemeClr val="dk1"/>
              </a:buClr>
              <a:buSzPct val="100000"/>
              <a:buChar char="•"/>
            </a:pPr>
            <a:r>
              <a:rPr lang="en-GB"/>
              <a:t>However, ‘Fred went to the beach to go out in a boat. He saw a seal and asked… discussed cloud formations…studied stratification in the cliffs… studied the tidal patterns…identified seabirds….when we got home Fred researched seal populations by…..he discovered how much they weigh and found that a male seal weighs one granddad, one Fred, two bananas and a…Fred then wrote…..’ demonstrates a suitable education.</a:t>
            </a:r>
            <a:endParaRPr/>
          </a:p>
        </p:txBody>
      </p:sp>
      <p:pic>
        <p:nvPicPr>
          <p:cNvPr id="186" name="Google Shape;186;p8" descr="Woman with white hair"/>
          <p:cNvPicPr preferRelativeResize="0"/>
          <p:nvPr/>
        </p:nvPicPr>
        <p:blipFill rotWithShape="1">
          <a:blip r:embed="rId3">
            <a:alphaModFix/>
          </a:blip>
          <a:srcRect t="20876" b="25533"/>
          <a:stretch/>
        </p:blipFill>
        <p:spPr>
          <a:xfrm>
            <a:off x="71225" y="2543510"/>
            <a:ext cx="12191980" cy="4361168"/>
          </a:xfrm>
          <a:prstGeom prst="rect">
            <a:avLst/>
          </a:prstGeom>
          <a:noFill/>
          <a:ln>
            <a:noFill/>
          </a:ln>
        </p:spPr>
      </p:pic>
      <p:pic>
        <p:nvPicPr>
          <p:cNvPr id="187" name="Google Shape;187;p8"/>
          <p:cNvPicPr preferRelativeResize="0"/>
          <p:nvPr/>
        </p:nvPicPr>
        <p:blipFill>
          <a:blip r:embed="rId4">
            <a:alphaModFix/>
          </a:blip>
          <a:stretch>
            <a:fillRect/>
          </a:stretch>
        </p:blipFill>
        <p:spPr>
          <a:xfrm>
            <a:off x="9779375" y="4640975"/>
            <a:ext cx="2542625" cy="2542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p:cNvGrpSpPr/>
        <p:nvPr/>
      </p:nvGrpSpPr>
      <p:grpSpPr>
        <a:xfrm>
          <a:off x="0" y="0"/>
          <a:ext cx="0" cy="0"/>
          <a:chOff x="0" y="0"/>
          <a:chExt cx="0" cy="0"/>
        </a:xfrm>
      </p:grpSpPr>
      <p:sp>
        <p:nvSpPr>
          <p:cNvPr id="192" name="Google Shape;192;p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sp>
        <p:nvSpPr>
          <p:cNvPr id="193" name="Google Shape;193;p9"/>
          <p:cNvSpPr txBox="1">
            <a:spLocks noGrp="1"/>
          </p:cNvSpPr>
          <p:nvPr>
            <p:ph type="title"/>
          </p:nvPr>
        </p:nvSpPr>
        <p:spPr>
          <a:xfrm>
            <a:off x="695325" y="888999"/>
            <a:ext cx="10798176" cy="10519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Font typeface="Open Sans"/>
              <a:buNone/>
            </a:pPr>
            <a:r>
              <a:rPr lang="en-GB"/>
              <a:t>LITERACY DETAIL</a:t>
            </a:r>
            <a:endParaRPr/>
          </a:p>
        </p:txBody>
      </p:sp>
      <p:cxnSp>
        <p:nvCxnSpPr>
          <p:cNvPr id="194" name="Google Shape;194;p9"/>
          <p:cNvCxnSpPr/>
          <p:nvPr/>
        </p:nvCxnSpPr>
        <p:spPr>
          <a:xfrm>
            <a:off x="800100" y="723900"/>
            <a:ext cx="1638300" cy="0"/>
          </a:xfrm>
          <a:prstGeom prst="straightConnector1">
            <a:avLst/>
          </a:prstGeom>
          <a:noFill/>
          <a:ln w="44450" cap="flat" cmpd="sng">
            <a:solidFill>
              <a:schemeClr val="dk1"/>
            </a:solidFill>
            <a:prstDash val="solid"/>
            <a:miter lim="800000"/>
            <a:headEnd type="none" w="sm" len="sm"/>
            <a:tailEnd type="none" w="sm" len="sm"/>
          </a:ln>
        </p:spPr>
      </p:cxnSp>
      <p:grpSp>
        <p:nvGrpSpPr>
          <p:cNvPr id="195" name="Google Shape;195;p9"/>
          <p:cNvGrpSpPr/>
          <p:nvPr/>
        </p:nvGrpSpPr>
        <p:grpSpPr>
          <a:xfrm>
            <a:off x="803733" y="2926636"/>
            <a:ext cx="10622633" cy="2557300"/>
            <a:chOff x="3633" y="650162"/>
            <a:chExt cx="10622633" cy="2557300"/>
          </a:xfrm>
        </p:grpSpPr>
        <p:sp>
          <p:nvSpPr>
            <p:cNvPr id="196" name="Google Shape;196;p9"/>
            <p:cNvSpPr/>
            <p:nvPr/>
          </p:nvSpPr>
          <p:spPr>
            <a:xfrm>
              <a:off x="3633" y="650162"/>
              <a:ext cx="1967154" cy="1180292"/>
            </a:xfrm>
            <a:prstGeom prst="rect">
              <a:avLst/>
            </a:prstGeom>
            <a:solidFill>
              <a:srgbClr val="2A44E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txBox="1"/>
            <p:nvPr/>
          </p:nvSpPr>
          <p:spPr>
            <a:xfrm>
              <a:off x="3633" y="650162"/>
              <a:ext cx="1967154" cy="1180292"/>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Lustria"/>
                <a:buNone/>
              </a:pPr>
              <a:r>
                <a:rPr lang="en-GB" sz="2100" b="0" i="0" u="none" strike="noStrike" cap="none">
                  <a:solidFill>
                    <a:schemeClr val="lt1"/>
                  </a:solidFill>
                  <a:latin typeface="Lustria"/>
                  <a:ea typeface="Lustria"/>
                  <a:cs typeface="Lustria"/>
                  <a:sym typeface="Lustria"/>
                </a:rPr>
                <a:t>Spelling</a:t>
              </a:r>
              <a:endParaRPr sz="2100" b="0" i="0" u="none" strike="noStrike" cap="none">
                <a:solidFill>
                  <a:schemeClr val="lt1"/>
                </a:solidFill>
                <a:latin typeface="Lustria"/>
                <a:ea typeface="Lustria"/>
                <a:cs typeface="Lustria"/>
                <a:sym typeface="Lustria"/>
              </a:endParaRPr>
            </a:p>
          </p:txBody>
        </p:sp>
        <p:sp>
          <p:nvSpPr>
            <p:cNvPr id="198" name="Google Shape;198;p9"/>
            <p:cNvSpPr/>
            <p:nvPr/>
          </p:nvSpPr>
          <p:spPr>
            <a:xfrm>
              <a:off x="2167503" y="650162"/>
              <a:ext cx="1967154" cy="1180292"/>
            </a:xfrm>
            <a:prstGeom prst="rect">
              <a:avLst/>
            </a:prstGeom>
            <a:solidFill>
              <a:srgbClr val="2549E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9"/>
            <p:cNvSpPr txBox="1"/>
            <p:nvPr/>
          </p:nvSpPr>
          <p:spPr>
            <a:xfrm>
              <a:off x="2167503" y="650162"/>
              <a:ext cx="1967154" cy="1180292"/>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Lustria"/>
                <a:buNone/>
              </a:pPr>
              <a:r>
                <a:rPr lang="en-GB" sz="2100" b="0" i="0" u="none" strike="noStrike" cap="none">
                  <a:solidFill>
                    <a:schemeClr val="lt1"/>
                  </a:solidFill>
                  <a:latin typeface="Lustria"/>
                  <a:ea typeface="Lustria"/>
                  <a:cs typeface="Lustria"/>
                  <a:sym typeface="Lustria"/>
                </a:rPr>
                <a:t>Reading</a:t>
              </a:r>
              <a:endParaRPr sz="2100" b="0" i="0" u="none" strike="noStrike" cap="none">
                <a:solidFill>
                  <a:schemeClr val="lt1"/>
                </a:solidFill>
                <a:latin typeface="Lustria"/>
                <a:ea typeface="Lustria"/>
                <a:cs typeface="Lustria"/>
                <a:sym typeface="Lustria"/>
              </a:endParaRPr>
            </a:p>
          </p:txBody>
        </p:sp>
        <p:sp>
          <p:nvSpPr>
            <p:cNvPr id="200" name="Google Shape;200;p9"/>
            <p:cNvSpPr/>
            <p:nvPr/>
          </p:nvSpPr>
          <p:spPr>
            <a:xfrm>
              <a:off x="4331372" y="650162"/>
              <a:ext cx="1967154" cy="1180292"/>
            </a:xfrm>
            <a:prstGeom prst="rect">
              <a:avLst/>
            </a:prstGeom>
            <a:solidFill>
              <a:srgbClr val="2151E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9"/>
            <p:cNvSpPr txBox="1"/>
            <p:nvPr/>
          </p:nvSpPr>
          <p:spPr>
            <a:xfrm>
              <a:off x="4331372" y="650162"/>
              <a:ext cx="1967154" cy="1180292"/>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Lustria"/>
                <a:buNone/>
              </a:pPr>
              <a:r>
                <a:rPr lang="en-GB" sz="2100" b="0" i="0" u="none" strike="noStrike" cap="none">
                  <a:solidFill>
                    <a:schemeClr val="lt1"/>
                  </a:solidFill>
                  <a:latin typeface="Lustria"/>
                  <a:ea typeface="Lustria"/>
                  <a:cs typeface="Lustria"/>
                  <a:sym typeface="Lustria"/>
                </a:rPr>
                <a:t>Writing</a:t>
              </a:r>
              <a:endParaRPr sz="2100" b="0" i="0" u="none" strike="noStrike" cap="none">
                <a:solidFill>
                  <a:schemeClr val="lt1"/>
                </a:solidFill>
                <a:latin typeface="Lustria"/>
                <a:ea typeface="Lustria"/>
                <a:cs typeface="Lustria"/>
                <a:sym typeface="Lustria"/>
              </a:endParaRPr>
            </a:p>
          </p:txBody>
        </p:sp>
        <p:sp>
          <p:nvSpPr>
            <p:cNvPr id="202" name="Google Shape;202;p9"/>
            <p:cNvSpPr/>
            <p:nvPr/>
          </p:nvSpPr>
          <p:spPr>
            <a:xfrm>
              <a:off x="6495242" y="650162"/>
              <a:ext cx="1967154" cy="1180292"/>
            </a:xfrm>
            <a:prstGeom prst="rect">
              <a:avLst/>
            </a:prstGeom>
            <a:solidFill>
              <a:srgbClr val="1D57E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9"/>
            <p:cNvSpPr txBox="1"/>
            <p:nvPr/>
          </p:nvSpPr>
          <p:spPr>
            <a:xfrm>
              <a:off x="6495242" y="650162"/>
              <a:ext cx="1967154" cy="1180292"/>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Lustria"/>
                <a:buNone/>
              </a:pPr>
              <a:r>
                <a:rPr lang="en-GB" sz="2100" b="0" i="0" u="none" strike="noStrike" cap="none">
                  <a:solidFill>
                    <a:schemeClr val="lt1"/>
                  </a:solidFill>
                  <a:latin typeface="Lustria"/>
                  <a:ea typeface="Lustria"/>
                  <a:cs typeface="Lustria"/>
                  <a:sym typeface="Lustria"/>
                </a:rPr>
                <a:t>Punctuation</a:t>
              </a:r>
              <a:endParaRPr sz="2100" b="0" i="0" u="none" strike="noStrike" cap="none">
                <a:solidFill>
                  <a:schemeClr val="lt1"/>
                </a:solidFill>
                <a:latin typeface="Lustria"/>
                <a:ea typeface="Lustria"/>
                <a:cs typeface="Lustria"/>
                <a:sym typeface="Lustria"/>
              </a:endParaRPr>
            </a:p>
          </p:txBody>
        </p:sp>
        <p:sp>
          <p:nvSpPr>
            <p:cNvPr id="204" name="Google Shape;204;p9"/>
            <p:cNvSpPr/>
            <p:nvPr/>
          </p:nvSpPr>
          <p:spPr>
            <a:xfrm>
              <a:off x="8659112" y="650162"/>
              <a:ext cx="1967154" cy="1180292"/>
            </a:xfrm>
            <a:prstGeom prst="rect">
              <a:avLst/>
            </a:prstGeom>
            <a:solidFill>
              <a:srgbClr val="1C60D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9"/>
            <p:cNvSpPr txBox="1"/>
            <p:nvPr/>
          </p:nvSpPr>
          <p:spPr>
            <a:xfrm>
              <a:off x="8659112" y="650162"/>
              <a:ext cx="1967154" cy="1180292"/>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Lustria"/>
                <a:buNone/>
              </a:pPr>
              <a:r>
                <a:rPr lang="en-GB" sz="2100" b="0" i="0" u="none" strike="noStrike" cap="none">
                  <a:solidFill>
                    <a:schemeClr val="lt1"/>
                  </a:solidFill>
                  <a:latin typeface="Lustria"/>
                  <a:ea typeface="Lustria"/>
                  <a:cs typeface="Lustria"/>
                  <a:sym typeface="Lustria"/>
                </a:rPr>
                <a:t>Drama</a:t>
              </a:r>
              <a:endParaRPr sz="2100" b="0" i="0" u="none" strike="noStrike" cap="none">
                <a:solidFill>
                  <a:schemeClr val="lt1"/>
                </a:solidFill>
                <a:latin typeface="Lustria"/>
                <a:ea typeface="Lustria"/>
                <a:cs typeface="Lustria"/>
                <a:sym typeface="Lustria"/>
              </a:endParaRPr>
            </a:p>
          </p:txBody>
        </p:sp>
        <p:sp>
          <p:nvSpPr>
            <p:cNvPr id="206" name="Google Shape;206;p9"/>
            <p:cNvSpPr/>
            <p:nvPr/>
          </p:nvSpPr>
          <p:spPr>
            <a:xfrm>
              <a:off x="1085568" y="2027170"/>
              <a:ext cx="1967154" cy="1180292"/>
            </a:xfrm>
            <a:prstGeom prst="rect">
              <a:avLst/>
            </a:prstGeom>
            <a:solidFill>
              <a:srgbClr val="1B68D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9"/>
            <p:cNvSpPr txBox="1"/>
            <p:nvPr/>
          </p:nvSpPr>
          <p:spPr>
            <a:xfrm>
              <a:off x="1085568" y="2027170"/>
              <a:ext cx="1967154" cy="1180292"/>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Lustria"/>
                <a:buNone/>
              </a:pPr>
              <a:r>
                <a:rPr lang="en-GB" sz="2100" b="0" i="0" u="none" strike="noStrike" cap="none">
                  <a:solidFill>
                    <a:schemeClr val="lt1"/>
                  </a:solidFill>
                  <a:latin typeface="Lustria"/>
                  <a:ea typeface="Lustria"/>
                  <a:cs typeface="Lustria"/>
                  <a:sym typeface="Lustria"/>
                </a:rPr>
                <a:t>Discussion</a:t>
              </a:r>
              <a:endParaRPr sz="2100" b="0" i="0" u="none" strike="noStrike" cap="none">
                <a:solidFill>
                  <a:schemeClr val="lt1"/>
                </a:solidFill>
                <a:latin typeface="Lustria"/>
                <a:ea typeface="Lustria"/>
                <a:cs typeface="Lustria"/>
                <a:sym typeface="Lustria"/>
              </a:endParaRPr>
            </a:p>
          </p:txBody>
        </p:sp>
        <p:sp>
          <p:nvSpPr>
            <p:cNvPr id="208" name="Google Shape;208;p9"/>
            <p:cNvSpPr/>
            <p:nvPr/>
          </p:nvSpPr>
          <p:spPr>
            <a:xfrm>
              <a:off x="3249437" y="2027170"/>
              <a:ext cx="1967154" cy="1180292"/>
            </a:xfrm>
            <a:prstGeom prst="rect">
              <a:avLst/>
            </a:prstGeom>
            <a:solidFill>
              <a:srgbClr val="1B70D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9"/>
            <p:cNvSpPr txBox="1"/>
            <p:nvPr/>
          </p:nvSpPr>
          <p:spPr>
            <a:xfrm>
              <a:off x="3249437" y="2027170"/>
              <a:ext cx="1967154" cy="1180292"/>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Lustria"/>
                <a:buNone/>
              </a:pPr>
              <a:r>
                <a:rPr lang="en-GB" sz="2100" b="0" i="0" u="none" strike="noStrike" cap="none">
                  <a:solidFill>
                    <a:schemeClr val="lt1"/>
                  </a:solidFill>
                  <a:latin typeface="Lustria"/>
                  <a:ea typeface="Lustria"/>
                  <a:cs typeface="Lustria"/>
                  <a:sym typeface="Lustria"/>
                </a:rPr>
                <a:t>Typing </a:t>
              </a:r>
              <a:endParaRPr sz="2100" b="0" i="0" u="none" strike="noStrike" cap="none">
                <a:solidFill>
                  <a:schemeClr val="lt1"/>
                </a:solidFill>
                <a:latin typeface="Lustria"/>
                <a:ea typeface="Lustria"/>
                <a:cs typeface="Lustria"/>
                <a:sym typeface="Lustria"/>
              </a:endParaRPr>
            </a:p>
          </p:txBody>
        </p:sp>
        <p:sp>
          <p:nvSpPr>
            <p:cNvPr id="210" name="Google Shape;210;p9"/>
            <p:cNvSpPr/>
            <p:nvPr/>
          </p:nvSpPr>
          <p:spPr>
            <a:xfrm>
              <a:off x="5413307" y="2027170"/>
              <a:ext cx="1967154" cy="1180292"/>
            </a:xfrm>
            <a:prstGeom prst="rect">
              <a:avLst/>
            </a:prstGeom>
            <a:solidFill>
              <a:srgbClr val="1A79D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9"/>
            <p:cNvSpPr txBox="1"/>
            <p:nvPr/>
          </p:nvSpPr>
          <p:spPr>
            <a:xfrm>
              <a:off x="5413307" y="2027170"/>
              <a:ext cx="1967154" cy="1180292"/>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Lustria"/>
                <a:buNone/>
              </a:pPr>
              <a:r>
                <a:rPr lang="en-GB" sz="2100" b="0" i="0" u="none" strike="noStrike" cap="none">
                  <a:solidFill>
                    <a:schemeClr val="lt1"/>
                  </a:solidFill>
                  <a:latin typeface="Lustria"/>
                  <a:ea typeface="Lustria"/>
                  <a:cs typeface="Lustria"/>
                  <a:sym typeface="Lustria"/>
                </a:rPr>
                <a:t>Poetry</a:t>
              </a:r>
              <a:endParaRPr sz="2100" b="0" i="0" u="none" strike="noStrike" cap="none">
                <a:solidFill>
                  <a:schemeClr val="lt1"/>
                </a:solidFill>
                <a:latin typeface="Lustria"/>
                <a:ea typeface="Lustria"/>
                <a:cs typeface="Lustria"/>
                <a:sym typeface="Lustria"/>
              </a:endParaRPr>
            </a:p>
          </p:txBody>
        </p:sp>
        <p:sp>
          <p:nvSpPr>
            <p:cNvPr id="212" name="Google Shape;212;p9"/>
            <p:cNvSpPr/>
            <p:nvPr/>
          </p:nvSpPr>
          <p:spPr>
            <a:xfrm>
              <a:off x="7577177" y="2027170"/>
              <a:ext cx="1967154" cy="1180292"/>
            </a:xfrm>
            <a:prstGeom prst="rect">
              <a:avLst/>
            </a:prstGeom>
            <a:solidFill>
              <a:srgbClr val="1A80D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txBox="1"/>
            <p:nvPr/>
          </p:nvSpPr>
          <p:spPr>
            <a:xfrm>
              <a:off x="7577177" y="2027170"/>
              <a:ext cx="1967154" cy="1180292"/>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Lustria"/>
                <a:buNone/>
              </a:pPr>
              <a:r>
                <a:rPr lang="en-GB" sz="2100" b="0" i="0" u="none" strike="noStrike" cap="none">
                  <a:solidFill>
                    <a:schemeClr val="lt1"/>
                  </a:solidFill>
                  <a:latin typeface="Lustria"/>
                  <a:ea typeface="Lustria"/>
                  <a:cs typeface="Lustria"/>
                  <a:sym typeface="Lustria"/>
                </a:rPr>
                <a:t>Comprehension</a:t>
              </a:r>
              <a:endParaRPr sz="2100" b="0" i="0" u="none" strike="noStrike" cap="none">
                <a:solidFill>
                  <a:schemeClr val="lt1"/>
                </a:solidFill>
                <a:latin typeface="Lustria"/>
                <a:ea typeface="Lustria"/>
                <a:cs typeface="Lustria"/>
                <a:sym typeface="Lustria"/>
              </a:endParaRPr>
            </a:p>
          </p:txBody>
        </p:sp>
      </p:grpSp>
      <p:pic>
        <p:nvPicPr>
          <p:cNvPr id="214" name="Google Shape;214;p9"/>
          <p:cNvPicPr preferRelativeResize="0"/>
          <p:nvPr/>
        </p:nvPicPr>
        <p:blipFill>
          <a:blip r:embed="rId3">
            <a:alphaModFix/>
          </a:blip>
          <a:stretch>
            <a:fillRect/>
          </a:stretch>
        </p:blipFill>
        <p:spPr>
          <a:xfrm>
            <a:off x="5077750" y="5312525"/>
            <a:ext cx="2074575" cy="2074575"/>
          </a:xfrm>
          <a:prstGeom prst="rect">
            <a:avLst/>
          </a:prstGeom>
          <a:noFill/>
          <a:ln>
            <a:noFill/>
          </a:ln>
        </p:spPr>
      </p:pic>
    </p:spTree>
  </p:cSld>
  <p:clrMapOvr>
    <a:masterClrMapping/>
  </p:clrMapOvr>
</p:sld>
</file>

<file path=ppt/theme/theme1.xml><?xml version="1.0" encoding="utf-8"?>
<a:theme xmlns:a="http://schemas.openxmlformats.org/drawingml/2006/main" name="ChronicleVTI">
  <a:themeElements>
    <a:clrScheme name="AnalogousFromDarkSeedLeftStep">
      <a:dk1>
        <a:srgbClr val="000000"/>
      </a:dk1>
      <a:lt1>
        <a:srgbClr val="FFFFFF"/>
      </a:lt1>
      <a:dk2>
        <a:srgbClr val="311B26"/>
      </a:dk2>
      <a:lt2>
        <a:srgbClr val="F0F3F2"/>
      </a:lt2>
      <a:accent1>
        <a:srgbClr val="E42B83"/>
      </a:accent1>
      <a:accent2>
        <a:srgbClr val="D31ABE"/>
      </a:accent2>
      <a:accent3>
        <a:srgbClr val="AC2BE4"/>
      </a:accent3>
      <a:accent4>
        <a:srgbClr val="5829D5"/>
      </a:accent4>
      <a:accent5>
        <a:srgbClr val="2B45E4"/>
      </a:accent5>
      <a:accent6>
        <a:srgbClr val="1A81D3"/>
      </a:accent6>
      <a:hlink>
        <a:srgbClr val="433FBF"/>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787</Words>
  <Application>Microsoft Office PowerPoint</Application>
  <PresentationFormat>Widescreen</PresentationFormat>
  <Paragraphs>102</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Lustria</vt:lpstr>
      <vt:lpstr>Open Sans</vt:lpstr>
      <vt:lpstr>Arial</vt:lpstr>
      <vt:lpstr>ChronicleVTI</vt:lpstr>
      <vt:lpstr>EDUCATION REPORT WRITING</vt:lpstr>
      <vt:lpstr>WHY WRITE A REPORT</vt:lpstr>
      <vt:lpstr>STRUCTURED AND CHILD LED REPORT DIFFERENCES</vt:lpstr>
      <vt:lpstr>ABOUT THE CHILD</vt:lpstr>
      <vt:lpstr>SPELLING, PUNCTUATION AND GRAMMAR</vt:lpstr>
      <vt:lpstr>AVOID                                    INCLUDE</vt:lpstr>
      <vt:lpstr>SUBJECTS MATTER</vt:lpstr>
      <vt:lpstr>HOW MUCH DETAIL</vt:lpstr>
      <vt:lpstr>LITERACY DETAIL</vt:lpstr>
      <vt:lpstr>NUMERACY</vt:lpstr>
      <vt:lpstr>SAMPLES OF WORK</vt:lpstr>
      <vt:lpstr>DETAIL IS CRUCIAL. </vt:lpstr>
      <vt:lpstr>BEGINNINGS AND ENDINGS</vt:lpstr>
      <vt:lpstr>SOCIALISATION</vt:lpstr>
      <vt:lpstr>RESOURCE LIST</vt:lpstr>
      <vt:lpstr>LACK OF DETAIL</vt:lpstr>
      <vt:lpstr>PowerPoint Presentation</vt:lpstr>
      <vt:lpstr>REPORT CHECKING SERVICE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REPORT WRITING</dc:title>
  <dc:creator>Wendy Charles-Warner</dc:creator>
  <cp:lastModifiedBy>Wendy Charles-Warner</cp:lastModifiedBy>
  <cp:revision>1</cp:revision>
  <dcterms:created xsi:type="dcterms:W3CDTF">2023-01-04T16:39:50Z</dcterms:created>
  <dcterms:modified xsi:type="dcterms:W3CDTF">2023-10-07T11:13:48Z</dcterms:modified>
</cp:coreProperties>
</file>